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69" r:id="rId4"/>
    <p:sldId id="268" r:id="rId5"/>
    <p:sldId id="274" r:id="rId6"/>
    <p:sldId id="270" r:id="rId7"/>
    <p:sldId id="275" r:id="rId8"/>
    <p:sldId id="276" r:id="rId9"/>
    <p:sldId id="277" r:id="rId10"/>
    <p:sldId id="278"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651C3A-4460-11DB-9652-00E08161165F}">
  <a:tblStyle styleId="{57690726-49DA-4552-BDEB-330DD8EA8BD9}" styleName="Table_0">
    <a:wholeTbl>
      <a:tcTxStyle b="off" i="off">
        <a:font>
          <a:latin typeface="Bookman Old Style"/>
          <a:ea typeface="Bookman Old Style"/>
          <a:cs typeface="Bookman Old Style"/>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ammeddanishmanna@outlook.com" userId="1da292ca8003283b" providerId="LiveId" clId="{495BA78F-9765-4737-928F-2388DB2F3025}"/>
    <pc:docChg chg="undo custSel modSld">
      <pc:chgData name="mohammeddanishmanna@outlook.com" userId="1da292ca8003283b" providerId="LiveId" clId="{495BA78F-9765-4737-928F-2388DB2F3025}" dt="2024-09-18T06:22:52.816" v="3" actId="1036"/>
      <pc:docMkLst>
        <pc:docMk/>
      </pc:docMkLst>
      <pc:sldChg chg="addSp delSp modSp mod">
        <pc:chgData name="mohammeddanishmanna@outlook.com" userId="1da292ca8003283b" providerId="LiveId" clId="{495BA78F-9765-4737-928F-2388DB2F3025}" dt="2024-09-18T06:22:52.816" v="3" actId="1036"/>
        <pc:sldMkLst>
          <pc:docMk/>
          <pc:sldMk cId="0" sldId="256"/>
        </pc:sldMkLst>
      </pc:sldChg>
    </pc:docChg>
  </pc:docChgLst>
  <pc:docChgLst>
    <pc:chgData name="mohammeddanishmanna@outlook.com" userId="1da292ca8003283b" providerId="LiveId" clId="{8B144A41-1E09-459F-B1C5-BA7F9A87E409}"/>
    <pc:docChg chg="undo custSel addSld delSld modSld sldOrd">
      <pc:chgData name="mohammeddanishmanna@outlook.com" userId="1da292ca8003283b" providerId="LiveId" clId="{8B144A41-1E09-459F-B1C5-BA7F9A87E409}" dt="2025-01-22T04:37:26.048" v="426" actId="20577"/>
      <pc:docMkLst>
        <pc:docMk/>
      </pc:docMkLst>
      <pc:sldChg chg="modSp mod">
        <pc:chgData name="mohammeddanishmanna@outlook.com" userId="1da292ca8003283b" providerId="LiveId" clId="{8B144A41-1E09-459F-B1C5-BA7F9A87E409}" dt="2025-01-20T02:54:19.832" v="12" actId="20577"/>
        <pc:sldMkLst>
          <pc:docMk/>
          <pc:sldMk cId="0" sldId="256"/>
        </pc:sldMkLst>
        <pc:spChg chg="mod">
          <ac:chgData name="mohammeddanishmanna@outlook.com" userId="1da292ca8003283b" providerId="LiveId" clId="{8B144A41-1E09-459F-B1C5-BA7F9A87E409}" dt="2025-01-20T02:54:19.832" v="12" actId="20577"/>
          <ac:spMkLst>
            <pc:docMk/>
            <pc:sldMk cId="0" sldId="256"/>
            <ac:spMk id="91" creationId="{00000000-0000-0000-0000-000000000000}"/>
          </ac:spMkLst>
        </pc:spChg>
      </pc:sldChg>
      <pc:sldChg chg="modSp add del mod">
        <pc:chgData name="mohammeddanishmanna@outlook.com" userId="1da292ca8003283b" providerId="LiveId" clId="{8B144A41-1E09-459F-B1C5-BA7F9A87E409}" dt="2025-01-22T04:37:00.903" v="415" actId="2696"/>
        <pc:sldMkLst>
          <pc:docMk/>
          <pc:sldMk cId="0" sldId="265"/>
        </pc:sldMkLst>
        <pc:spChg chg="mod">
          <ac:chgData name="mohammeddanishmanna@outlook.com" userId="1da292ca8003283b" providerId="LiveId" clId="{8B144A41-1E09-459F-B1C5-BA7F9A87E409}" dt="2025-01-20T03:16:18.221" v="360" actId="20577"/>
          <ac:spMkLst>
            <pc:docMk/>
            <pc:sldMk cId="0" sldId="265"/>
            <ac:spMk id="145" creationId="{00000000-0000-0000-0000-000000000000}"/>
          </ac:spMkLst>
        </pc:spChg>
      </pc:sldChg>
      <pc:sldChg chg="modSp mod">
        <pc:chgData name="mohammeddanishmanna@outlook.com" userId="1da292ca8003283b" providerId="LiveId" clId="{8B144A41-1E09-459F-B1C5-BA7F9A87E409}" dt="2025-01-20T03:03:17.130" v="126" actId="20577"/>
        <pc:sldMkLst>
          <pc:docMk/>
          <pc:sldMk cId="2856357337" sldId="268"/>
        </pc:sldMkLst>
        <pc:spChg chg="mod">
          <ac:chgData name="mohammeddanishmanna@outlook.com" userId="1da292ca8003283b" providerId="LiveId" clId="{8B144A41-1E09-459F-B1C5-BA7F9A87E409}" dt="2025-01-20T03:03:17.130" v="126" actId="20577"/>
          <ac:spMkLst>
            <pc:docMk/>
            <pc:sldMk cId="2856357337" sldId="268"/>
            <ac:spMk id="115" creationId="{00000000-0000-0000-0000-000000000000}"/>
          </ac:spMkLst>
        </pc:spChg>
      </pc:sldChg>
      <pc:sldChg chg="modSp mod">
        <pc:chgData name="mohammeddanishmanna@outlook.com" userId="1da292ca8003283b" providerId="LiveId" clId="{8B144A41-1E09-459F-B1C5-BA7F9A87E409}" dt="2025-01-20T03:11:56.444" v="350" actId="20577"/>
        <pc:sldMkLst>
          <pc:docMk/>
          <pc:sldMk cId="479890276" sldId="270"/>
        </pc:sldMkLst>
        <pc:spChg chg="mod">
          <ac:chgData name="mohammeddanishmanna@outlook.com" userId="1da292ca8003283b" providerId="LiveId" clId="{8B144A41-1E09-459F-B1C5-BA7F9A87E409}" dt="2025-01-20T03:11:56.444" v="350" actId="20577"/>
          <ac:spMkLst>
            <pc:docMk/>
            <pc:sldMk cId="479890276" sldId="270"/>
            <ac:spMk id="115" creationId="{00000000-0000-0000-0000-000000000000}"/>
          </ac:spMkLst>
        </pc:spChg>
      </pc:sldChg>
      <pc:sldChg chg="del">
        <pc:chgData name="mohammeddanishmanna@outlook.com" userId="1da292ca8003283b" providerId="LiveId" clId="{8B144A41-1E09-459F-B1C5-BA7F9A87E409}" dt="2025-01-20T03:09:39.627" v="299" actId="2696"/>
        <pc:sldMkLst>
          <pc:docMk/>
          <pc:sldMk cId="2000455742" sldId="271"/>
        </pc:sldMkLst>
      </pc:sldChg>
      <pc:sldChg chg="del">
        <pc:chgData name="mohammeddanishmanna@outlook.com" userId="1da292ca8003283b" providerId="LiveId" clId="{8B144A41-1E09-459F-B1C5-BA7F9A87E409}" dt="2025-01-20T03:09:31.973" v="298" actId="2696"/>
        <pc:sldMkLst>
          <pc:docMk/>
          <pc:sldMk cId="3338832548" sldId="272"/>
        </pc:sldMkLst>
      </pc:sldChg>
      <pc:sldChg chg="modSp mod">
        <pc:chgData name="mohammeddanishmanna@outlook.com" userId="1da292ca8003283b" providerId="LiveId" clId="{8B144A41-1E09-459F-B1C5-BA7F9A87E409}" dt="2025-01-20T03:09:14.537" v="297" actId="20577"/>
        <pc:sldMkLst>
          <pc:docMk/>
          <pc:sldMk cId="3262420609" sldId="274"/>
        </pc:sldMkLst>
        <pc:spChg chg="mod">
          <ac:chgData name="mohammeddanishmanna@outlook.com" userId="1da292ca8003283b" providerId="LiveId" clId="{8B144A41-1E09-459F-B1C5-BA7F9A87E409}" dt="2025-01-20T03:09:14.537" v="297" actId="20577"/>
          <ac:spMkLst>
            <pc:docMk/>
            <pc:sldMk cId="3262420609" sldId="274"/>
            <ac:spMk id="115" creationId="{00000000-0000-0000-0000-000000000000}"/>
          </ac:spMkLst>
        </pc:spChg>
      </pc:sldChg>
      <pc:sldChg chg="addSp modSp new mod">
        <pc:chgData name="mohammeddanishmanna@outlook.com" userId="1da292ca8003283b" providerId="LiveId" clId="{8B144A41-1E09-459F-B1C5-BA7F9A87E409}" dt="2025-01-22T04:37:26.048" v="426" actId="20577"/>
        <pc:sldMkLst>
          <pc:docMk/>
          <pc:sldMk cId="601151439" sldId="276"/>
        </pc:sldMkLst>
        <pc:spChg chg="mod">
          <ac:chgData name="mohammeddanishmanna@outlook.com" userId="1da292ca8003283b" providerId="LiveId" clId="{8B144A41-1E09-459F-B1C5-BA7F9A87E409}" dt="2025-01-22T04:37:26.048" v="426" actId="20577"/>
          <ac:spMkLst>
            <pc:docMk/>
            <pc:sldMk cId="601151439" sldId="276"/>
            <ac:spMk id="2" creationId="{C7FEF397-8870-909A-21A7-0AAEF8A863E2}"/>
          </ac:spMkLst>
        </pc:spChg>
        <pc:picChg chg="add mod">
          <ac:chgData name="mohammeddanishmanna@outlook.com" userId="1da292ca8003283b" providerId="LiveId" clId="{8B144A41-1E09-459F-B1C5-BA7F9A87E409}" dt="2025-01-22T04:29:50.810" v="370" actId="14100"/>
          <ac:picMkLst>
            <pc:docMk/>
            <pc:sldMk cId="601151439" sldId="276"/>
            <ac:picMk id="5" creationId="{37A3CF3C-3C75-0505-2667-EED4C24C213C}"/>
          </ac:picMkLst>
        </pc:picChg>
        <pc:picChg chg="add mod">
          <ac:chgData name="mohammeddanishmanna@outlook.com" userId="1da292ca8003283b" providerId="LiveId" clId="{8B144A41-1E09-459F-B1C5-BA7F9A87E409}" dt="2025-01-22T04:30:56.348" v="382" actId="14100"/>
          <ac:picMkLst>
            <pc:docMk/>
            <pc:sldMk cId="601151439" sldId="276"/>
            <ac:picMk id="7" creationId="{DA626763-1C6D-155E-FDD9-9AA43C30E5B1}"/>
          </ac:picMkLst>
        </pc:picChg>
      </pc:sldChg>
      <pc:sldChg chg="new del">
        <pc:chgData name="mohammeddanishmanna@outlook.com" userId="1da292ca8003283b" providerId="LiveId" clId="{8B144A41-1E09-459F-B1C5-BA7F9A87E409}" dt="2025-01-20T03:15:48.525" v="357" actId="680"/>
        <pc:sldMkLst>
          <pc:docMk/>
          <pc:sldMk cId="2733189674" sldId="276"/>
        </pc:sldMkLst>
      </pc:sldChg>
      <pc:sldChg chg="new del">
        <pc:chgData name="mohammeddanishmanna@outlook.com" userId="1da292ca8003283b" providerId="LiveId" clId="{8B144A41-1E09-459F-B1C5-BA7F9A87E409}" dt="2025-01-20T03:15:47.066" v="356" actId="680"/>
        <pc:sldMkLst>
          <pc:docMk/>
          <pc:sldMk cId="599736097" sldId="277"/>
        </pc:sldMkLst>
      </pc:sldChg>
      <pc:sldChg chg="addSp modSp new mod ord">
        <pc:chgData name="mohammeddanishmanna@outlook.com" userId="1da292ca8003283b" providerId="LiveId" clId="{8B144A41-1E09-459F-B1C5-BA7F9A87E409}" dt="2025-01-22T04:37:17.501" v="424" actId="20577"/>
        <pc:sldMkLst>
          <pc:docMk/>
          <pc:sldMk cId="3122655755" sldId="277"/>
        </pc:sldMkLst>
        <pc:spChg chg="mod">
          <ac:chgData name="mohammeddanishmanna@outlook.com" userId="1da292ca8003283b" providerId="LiveId" clId="{8B144A41-1E09-459F-B1C5-BA7F9A87E409}" dt="2025-01-22T04:37:17.501" v="424" actId="20577"/>
          <ac:spMkLst>
            <pc:docMk/>
            <pc:sldMk cId="3122655755" sldId="277"/>
            <ac:spMk id="2" creationId="{A82931C9-74C6-6180-FE08-C729951459E1}"/>
          </ac:spMkLst>
        </pc:spChg>
        <pc:picChg chg="add mod">
          <ac:chgData name="mohammeddanishmanna@outlook.com" userId="1da292ca8003283b" providerId="LiveId" clId="{8B144A41-1E09-459F-B1C5-BA7F9A87E409}" dt="2025-01-22T04:32:18.769" v="395" actId="14100"/>
          <ac:picMkLst>
            <pc:docMk/>
            <pc:sldMk cId="3122655755" sldId="277"/>
            <ac:picMk id="5" creationId="{FCC337BA-09CF-95C9-221F-AD09E98B386F}"/>
          </ac:picMkLst>
        </pc:picChg>
        <pc:picChg chg="add mod">
          <ac:chgData name="mohammeddanishmanna@outlook.com" userId="1da292ca8003283b" providerId="LiveId" clId="{8B144A41-1E09-459F-B1C5-BA7F9A87E409}" dt="2025-01-22T04:34:01.758" v="401" actId="14100"/>
          <ac:picMkLst>
            <pc:docMk/>
            <pc:sldMk cId="3122655755" sldId="277"/>
            <ac:picMk id="7" creationId="{08347716-865D-6F64-CC99-3B0C2DB256FB}"/>
          </ac:picMkLst>
        </pc:picChg>
      </pc:sldChg>
      <pc:sldChg chg="addSp modSp new mod">
        <pc:chgData name="mohammeddanishmanna@outlook.com" userId="1da292ca8003283b" providerId="LiveId" clId="{8B144A41-1E09-459F-B1C5-BA7F9A87E409}" dt="2025-01-22T04:37:08.064" v="422" actId="20577"/>
        <pc:sldMkLst>
          <pc:docMk/>
          <pc:sldMk cId="230423992" sldId="278"/>
        </pc:sldMkLst>
        <pc:spChg chg="mod">
          <ac:chgData name="mohammeddanishmanna@outlook.com" userId="1da292ca8003283b" providerId="LiveId" clId="{8B144A41-1E09-459F-B1C5-BA7F9A87E409}" dt="2025-01-22T04:37:08.064" v="422" actId="20577"/>
          <ac:spMkLst>
            <pc:docMk/>
            <pc:sldMk cId="230423992" sldId="278"/>
            <ac:spMk id="2" creationId="{26A0F9F1-4AB6-9390-DFA7-454CD4481EF8}"/>
          </ac:spMkLst>
        </pc:spChg>
        <pc:picChg chg="add mod">
          <ac:chgData name="mohammeddanishmanna@outlook.com" userId="1da292ca8003283b" providerId="LiveId" clId="{8B144A41-1E09-459F-B1C5-BA7F9A87E409}" dt="2025-01-22T04:35:53.998" v="407" actId="14100"/>
          <ac:picMkLst>
            <pc:docMk/>
            <pc:sldMk cId="230423992" sldId="278"/>
            <ac:picMk id="5" creationId="{92020940-F6C6-D61C-CA8C-23C487E26AF6}"/>
          </ac:picMkLst>
        </pc:picChg>
        <pc:picChg chg="add mod">
          <ac:chgData name="mohammeddanishmanna@outlook.com" userId="1da292ca8003283b" providerId="LiveId" clId="{8B144A41-1E09-459F-B1C5-BA7F9A87E409}" dt="2025-01-22T04:36:47.094" v="414" actId="14100"/>
          <ac:picMkLst>
            <pc:docMk/>
            <pc:sldMk cId="230423992" sldId="278"/>
            <ac:picMk id="7" creationId="{7085BFC2-5823-0799-5BE1-D3EE393783CE}"/>
          </ac:picMkLst>
        </pc:picChg>
      </pc:sldChg>
    </pc:docChg>
  </pc:docChgLst>
</pc:chgInfo>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rtl="0">
              <a:spcBef>
                <a:spcPts val="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02169620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5" name="Google Shape;8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14080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32441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52911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67165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12" name="Google Shape;11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772538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12" name="Google Shape;11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155935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534139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endParaRPr lang="en-US" sz="2900" b="1" dirty="0">
              <a:latin typeface="Cambria" panose="02040503050406030204" pitchFamily="18" charset="0"/>
              <a:ea typeface="Cambria" panose="02040503050406030204" pitchFamily="18" charset="0"/>
            </a:endParaRPr>
          </a:p>
        </p:txBody>
      </p:sp>
      <p:sp>
        <p:nvSpPr>
          <p:cNvPr id="148" name="Google Shape;14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84359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1050877" y="1322386"/>
            <a:ext cx="10363200" cy="14700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17365D"/>
              </a:buClr>
              <a:buSzPts val="2800"/>
              <a:buFont typeface="Verdana"/>
              <a:buNone/>
              <a:defRPr>
                <a:solidFill>
                  <a:srgbClr val="17365D"/>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 name="Google Shape;15;p2"/>
          <p:cNvSpPr txBox="1">
            <a:spLocks noGrp="1"/>
          </p:cNvSpPr>
          <p:nvPr>
            <p:ph type="subTitle" idx="1"/>
          </p:nvPr>
        </p:nvSpPr>
        <p:spPr>
          <a:xfrm>
            <a:off x="2032000" y="3326641"/>
            <a:ext cx="8534400" cy="1752600"/>
          </a:xfrm>
          <a:prstGeom prst="rect">
            <a:avLst/>
          </a:prstGeom>
          <a:noFill/>
          <a:ln>
            <a:noFill/>
          </a:ln>
        </p:spPr>
        <p:txBody>
          <a:bodyPr spcFirstLastPara="1" wrap="square" lIns="91425" tIns="45700" rIns="91425" bIns="45700" anchor="t" anchorCtr="0">
            <a:normAutofit/>
          </a:bodyPr>
          <a:lstStyle>
            <a:lvl1pPr lvl="0" algn="ctr" rtl="0">
              <a:spcBef>
                <a:spcPts val="400"/>
              </a:spcBef>
              <a:spcAft>
                <a:spcPts val="0"/>
              </a:spcAft>
              <a:buClr>
                <a:srgbClr val="17365D"/>
              </a:buClr>
              <a:buSzPts val="2000"/>
              <a:buNone/>
              <a:defRPr sz="2000" b="1">
                <a:solidFill>
                  <a:srgbClr val="17365D"/>
                </a:solidFill>
              </a:defRPr>
            </a:lvl1pPr>
            <a:lvl2pPr lvl="1" algn="ctr" rtl="0">
              <a:spcBef>
                <a:spcPts val="400"/>
              </a:spcBef>
              <a:spcAft>
                <a:spcPts val="0"/>
              </a:spcAft>
              <a:buClr>
                <a:srgbClr val="888888"/>
              </a:buClr>
              <a:buSzPts val="2000"/>
              <a:buNone/>
              <a:defRPr>
                <a:solidFill>
                  <a:srgbClr val="888888"/>
                </a:solidFill>
              </a:defRPr>
            </a:lvl2pPr>
            <a:lvl3pPr lvl="2" algn="ctr" rtl="0">
              <a:spcBef>
                <a:spcPts val="360"/>
              </a:spcBef>
              <a:spcAft>
                <a:spcPts val="0"/>
              </a:spcAft>
              <a:buClr>
                <a:srgbClr val="888888"/>
              </a:buClr>
              <a:buSzPts val="1800"/>
              <a:buNone/>
              <a:defRPr>
                <a:solidFill>
                  <a:srgbClr val="888888"/>
                </a:solidFill>
              </a:defRPr>
            </a:lvl3pPr>
            <a:lvl4pPr lvl="3" algn="ctr" rtl="0">
              <a:spcBef>
                <a:spcPts val="320"/>
              </a:spcBef>
              <a:spcAft>
                <a:spcPts val="0"/>
              </a:spcAft>
              <a:buClr>
                <a:srgbClr val="888888"/>
              </a:buClr>
              <a:buSzPts val="1600"/>
              <a:buNone/>
              <a:defRPr>
                <a:solidFill>
                  <a:srgbClr val="888888"/>
                </a:solidFill>
              </a:defRPr>
            </a:lvl4pPr>
            <a:lvl5pPr lvl="4" algn="ctr" rtl="0">
              <a:spcBef>
                <a:spcPts val="320"/>
              </a:spcBef>
              <a:spcAft>
                <a:spcPts val="0"/>
              </a:spcAft>
              <a:buClr>
                <a:srgbClr val="888888"/>
              </a:buClr>
              <a:buSzPts val="1600"/>
              <a:buNone/>
              <a:defRPr>
                <a:solidFill>
                  <a:srgbClr val="888888"/>
                </a:solidFill>
              </a:defRPr>
            </a:lvl5pPr>
            <a:lvl6pPr lvl="5" algn="ctr" rtl="0">
              <a:spcBef>
                <a:spcPts val="400"/>
              </a:spcBef>
              <a:spcAft>
                <a:spcPts val="0"/>
              </a:spcAft>
              <a:buClr>
                <a:srgbClr val="888888"/>
              </a:buClr>
              <a:buSzPts val="2000"/>
              <a:buNone/>
              <a:defRPr>
                <a:solidFill>
                  <a:srgbClr val="888888"/>
                </a:solidFill>
              </a:defRPr>
            </a:lvl6pPr>
            <a:lvl7pPr lvl="6" algn="ctr" rtl="0">
              <a:spcBef>
                <a:spcPts val="400"/>
              </a:spcBef>
              <a:spcAft>
                <a:spcPts val="0"/>
              </a:spcAft>
              <a:buClr>
                <a:srgbClr val="888888"/>
              </a:buClr>
              <a:buSzPts val="2000"/>
              <a:buNone/>
              <a:defRPr>
                <a:solidFill>
                  <a:srgbClr val="888888"/>
                </a:solidFill>
              </a:defRPr>
            </a:lvl7pPr>
            <a:lvl8pPr lvl="7" algn="ctr" rtl="0">
              <a:spcBef>
                <a:spcPts val="400"/>
              </a:spcBef>
              <a:spcAft>
                <a:spcPts val="0"/>
              </a:spcAft>
              <a:buClr>
                <a:srgbClr val="888888"/>
              </a:buClr>
              <a:buSzPts val="2000"/>
              <a:buNone/>
              <a:defRPr>
                <a:solidFill>
                  <a:srgbClr val="888888"/>
                </a:solidFill>
              </a:defRPr>
            </a:lvl8pPr>
            <a:lvl9pPr lvl="8" algn="ctr" rtl="0">
              <a:spcBef>
                <a:spcPts val="400"/>
              </a:spcBef>
              <a:spcAft>
                <a:spcPts val="0"/>
              </a:spcAft>
              <a:buClr>
                <a:srgbClr val="888888"/>
              </a:buClr>
              <a:buSzPts val="2000"/>
              <a:buNone/>
              <a:defRPr>
                <a:solidFill>
                  <a:srgbClr val="888888"/>
                </a:solidFill>
              </a:defRPr>
            </a:lvl9pPr>
          </a:lstStyle>
          <a:p>
            <a:endParaRPr/>
          </a:p>
        </p:txBody>
      </p:sp>
      <p:sp>
        <p:nvSpPr>
          <p:cNvPr id="16" name="Google Shape;16;p2"/>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7" name="Google Shape;17;p2"/>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8" name="Google Shape;18;p2"/>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1"/>
        <p:cNvGrpSpPr/>
        <p:nvPr/>
      </p:nvGrpSpPr>
      <p:grpSpPr>
        <a:xfrm>
          <a:off x="0" y="0"/>
          <a:ext cx="0" cy="0"/>
          <a:chOff x="0" y="0"/>
          <a:chExt cx="0" cy="0"/>
        </a:xfrm>
      </p:grpSpPr>
      <p:sp>
        <p:nvSpPr>
          <p:cNvPr id="72" name="Google Shape;72;p11"/>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3" name="Google Shape;73;p11"/>
          <p:cNvSpPr txBox="1">
            <a:spLocks noGrp="1"/>
          </p:cNvSpPr>
          <p:nvPr>
            <p:ph type="body" idx="1"/>
          </p:nvPr>
        </p:nvSpPr>
        <p:spPr>
          <a:xfrm rot="5400000">
            <a:off x="3670300" y="-1714499"/>
            <a:ext cx="4953000" cy="106680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74" name="Google Shape;74;p11"/>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5" name="Google Shape;75;p11"/>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6" name="Google Shape;76;p11"/>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7"/>
        <p:cNvGrpSpPr/>
        <p:nvPr/>
      </p:nvGrpSpPr>
      <p:grpSpPr>
        <a:xfrm>
          <a:off x="0" y="0"/>
          <a:ext cx="0" cy="0"/>
          <a:chOff x="0" y="0"/>
          <a:chExt cx="0" cy="0"/>
        </a:xfrm>
      </p:grpSpPr>
      <p:sp>
        <p:nvSpPr>
          <p:cNvPr id="78" name="Google Shape;78;p12"/>
          <p:cNvSpPr txBox="1">
            <a:spLocks noGrp="1"/>
          </p:cNvSpPr>
          <p:nvPr>
            <p:ph type="title"/>
          </p:nvPr>
        </p:nvSpPr>
        <p:spPr>
          <a:xfrm rot="5400000">
            <a:off x="7285050" y="1828791"/>
            <a:ext cx="5851500" cy="27432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9" name="Google Shape;79;p12"/>
          <p:cNvSpPr txBox="1">
            <a:spLocks noGrp="1"/>
          </p:cNvSpPr>
          <p:nvPr>
            <p:ph type="body" idx="1"/>
          </p:nvPr>
        </p:nvSpPr>
        <p:spPr>
          <a:xfrm rot="5400000">
            <a:off x="1697000" y="-812859"/>
            <a:ext cx="5851500" cy="80265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80" name="Google Shape;80;p12"/>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1" name="Google Shape;81;p12"/>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2" name="Google Shape;82;p12"/>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17365D"/>
              </a:buClr>
              <a:buSzPts val="2800"/>
              <a:buFont typeface="Verdana"/>
              <a:buNone/>
              <a:defRPr>
                <a:solidFill>
                  <a:srgbClr val="17365D"/>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1" name="Google Shape;21;p3"/>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a:solidFill>
                  <a:schemeClr val="dk1"/>
                </a:solidFill>
              </a:defRPr>
            </a:lvl1pPr>
            <a:lvl2pPr marL="914400" lvl="1" indent="-355600" algn="l" rtl="0">
              <a:spcBef>
                <a:spcPts val="400"/>
              </a:spcBef>
              <a:spcAft>
                <a:spcPts val="0"/>
              </a:spcAft>
              <a:buClr>
                <a:schemeClr val="dk1"/>
              </a:buClr>
              <a:buSzPts val="2000"/>
              <a:buChar char="–"/>
              <a:defRPr>
                <a:solidFill>
                  <a:schemeClr val="dk1"/>
                </a:solidFill>
              </a:defRPr>
            </a:lvl2pPr>
            <a:lvl3pPr marL="1371600" lvl="2" indent="-342900" algn="l" rtl="0">
              <a:spcBef>
                <a:spcPts val="360"/>
              </a:spcBef>
              <a:spcAft>
                <a:spcPts val="0"/>
              </a:spcAft>
              <a:buClr>
                <a:schemeClr val="dk1"/>
              </a:buClr>
              <a:buSzPts val="1800"/>
              <a:buChar char="•"/>
              <a:defRPr>
                <a:solidFill>
                  <a:schemeClr val="dk1"/>
                </a:solidFill>
              </a:defRPr>
            </a:lvl3pPr>
            <a:lvl4pPr marL="1828800" lvl="3" indent="-330200" algn="l" rtl="0">
              <a:spcBef>
                <a:spcPts val="320"/>
              </a:spcBef>
              <a:spcAft>
                <a:spcPts val="0"/>
              </a:spcAft>
              <a:buClr>
                <a:schemeClr val="dk1"/>
              </a:buClr>
              <a:buSzPts val="1600"/>
              <a:buChar char="–"/>
              <a:defRPr>
                <a:solidFill>
                  <a:schemeClr val="dk1"/>
                </a:solidFill>
              </a:defRPr>
            </a:lvl4pPr>
            <a:lvl5pPr marL="2286000" lvl="4" indent="-330200" algn="l" rtl="0">
              <a:spcBef>
                <a:spcPts val="320"/>
              </a:spcBef>
              <a:spcAft>
                <a:spcPts val="0"/>
              </a:spcAft>
              <a:buClr>
                <a:schemeClr val="dk1"/>
              </a:buClr>
              <a:buSzPts val="1600"/>
              <a:buChar char="»"/>
              <a:defRPr>
                <a:solidFill>
                  <a:schemeClr val="dk1"/>
                </a:solidFill>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22" name="Google Shape;22;p3"/>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3" name="Google Shape;23;p3"/>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4" name="Google Shape;24;p3"/>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963084" y="4406903"/>
            <a:ext cx="10363200" cy="1362000"/>
          </a:xfrm>
          <a:prstGeom prst="rect">
            <a:avLst/>
          </a:prstGeom>
          <a:noFill/>
          <a:ln>
            <a:noFill/>
          </a:ln>
        </p:spPr>
        <p:txBody>
          <a:bodyPr spcFirstLastPara="1" wrap="square" lIns="91425" tIns="45700" rIns="91425" bIns="45700" anchor="t" anchorCtr="0">
            <a:noAutofit/>
          </a:bodyPr>
          <a:lstStyle>
            <a:lvl1pPr lvl="0" algn="l" rtl="0">
              <a:spcBef>
                <a:spcPts val="0"/>
              </a:spcBef>
              <a:spcAft>
                <a:spcPts val="0"/>
              </a:spcAft>
              <a:buClr>
                <a:srgbClr val="FF0000"/>
              </a:buClr>
              <a:buSzPts val="4000"/>
              <a:buFont typeface="Verdana"/>
              <a:buNone/>
              <a:defRPr sz="4000" b="1" cap="none"/>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7" name="Google Shape;27;p4"/>
          <p:cNvSpPr txBox="1">
            <a:spLocks noGrp="1"/>
          </p:cNvSpPr>
          <p:nvPr>
            <p:ph type="body" idx="1"/>
          </p:nvPr>
        </p:nvSpPr>
        <p:spPr>
          <a:xfrm>
            <a:off x="963084" y="2906713"/>
            <a:ext cx="10363200" cy="1500300"/>
          </a:xfrm>
          <a:prstGeom prst="rect">
            <a:avLst/>
          </a:prstGeom>
          <a:noFill/>
          <a:ln>
            <a:noFill/>
          </a:ln>
        </p:spPr>
        <p:txBody>
          <a:bodyPr spcFirstLastPara="1" wrap="square" lIns="91425" tIns="45700" rIns="91425" bIns="45700" anchor="b" anchorCtr="0">
            <a:normAutofit/>
          </a:bodyPr>
          <a:lstStyle>
            <a:lvl1pPr marL="457200" lvl="0" indent="-228600" algn="l" rtl="0">
              <a:spcBef>
                <a:spcPts val="400"/>
              </a:spcBef>
              <a:spcAft>
                <a:spcPts val="0"/>
              </a:spcAft>
              <a:buClr>
                <a:srgbClr val="888888"/>
              </a:buClr>
              <a:buSzPts val="2000"/>
              <a:buNone/>
              <a:defRPr sz="2000">
                <a:solidFill>
                  <a:srgbClr val="888888"/>
                </a:solidFill>
              </a:defRPr>
            </a:lvl1pPr>
            <a:lvl2pPr marL="914400" lvl="1" indent="-228600" algn="l" rtl="0">
              <a:spcBef>
                <a:spcPts val="360"/>
              </a:spcBef>
              <a:spcAft>
                <a:spcPts val="0"/>
              </a:spcAft>
              <a:buClr>
                <a:srgbClr val="888888"/>
              </a:buClr>
              <a:buSzPts val="1800"/>
              <a:buNone/>
              <a:defRPr sz="1800">
                <a:solidFill>
                  <a:srgbClr val="888888"/>
                </a:solidFill>
              </a:defRPr>
            </a:lvl2pPr>
            <a:lvl3pPr marL="1371600" lvl="2" indent="-228600" algn="l" rtl="0">
              <a:spcBef>
                <a:spcPts val="320"/>
              </a:spcBef>
              <a:spcAft>
                <a:spcPts val="0"/>
              </a:spcAft>
              <a:buClr>
                <a:srgbClr val="888888"/>
              </a:buClr>
              <a:buSzPts val="1600"/>
              <a:buNone/>
              <a:defRPr sz="1600">
                <a:solidFill>
                  <a:srgbClr val="888888"/>
                </a:solidFill>
              </a:defRPr>
            </a:lvl3pPr>
            <a:lvl4pPr marL="1828800" lvl="3" indent="-228600" algn="l" rtl="0">
              <a:spcBef>
                <a:spcPts val="280"/>
              </a:spcBef>
              <a:spcAft>
                <a:spcPts val="0"/>
              </a:spcAft>
              <a:buClr>
                <a:srgbClr val="888888"/>
              </a:buClr>
              <a:buSzPts val="1400"/>
              <a:buNone/>
              <a:defRPr sz="1400">
                <a:solidFill>
                  <a:srgbClr val="888888"/>
                </a:solidFill>
              </a:defRPr>
            </a:lvl4pPr>
            <a:lvl5pPr marL="2286000" lvl="4" indent="-228600" algn="l" rtl="0">
              <a:spcBef>
                <a:spcPts val="280"/>
              </a:spcBef>
              <a:spcAft>
                <a:spcPts val="0"/>
              </a:spcAft>
              <a:buClr>
                <a:srgbClr val="888888"/>
              </a:buClr>
              <a:buSzPts val="1400"/>
              <a:buNone/>
              <a:defRPr sz="1400">
                <a:solidFill>
                  <a:srgbClr val="888888"/>
                </a:solidFill>
              </a:defRPr>
            </a:lvl5pPr>
            <a:lvl6pPr marL="2743200" lvl="5" indent="-228600" algn="l" rtl="0">
              <a:spcBef>
                <a:spcPts val="280"/>
              </a:spcBef>
              <a:spcAft>
                <a:spcPts val="0"/>
              </a:spcAft>
              <a:buClr>
                <a:srgbClr val="888888"/>
              </a:buClr>
              <a:buSzPts val="1400"/>
              <a:buNone/>
              <a:defRPr sz="1400">
                <a:solidFill>
                  <a:srgbClr val="888888"/>
                </a:solidFill>
              </a:defRPr>
            </a:lvl6pPr>
            <a:lvl7pPr marL="3200400" lvl="6" indent="-228600" algn="l" rtl="0">
              <a:spcBef>
                <a:spcPts val="280"/>
              </a:spcBef>
              <a:spcAft>
                <a:spcPts val="0"/>
              </a:spcAft>
              <a:buClr>
                <a:srgbClr val="888888"/>
              </a:buClr>
              <a:buSzPts val="1400"/>
              <a:buNone/>
              <a:defRPr sz="1400">
                <a:solidFill>
                  <a:srgbClr val="888888"/>
                </a:solidFill>
              </a:defRPr>
            </a:lvl7pPr>
            <a:lvl8pPr marL="3657600" lvl="7" indent="-228600" algn="l" rtl="0">
              <a:spcBef>
                <a:spcPts val="280"/>
              </a:spcBef>
              <a:spcAft>
                <a:spcPts val="0"/>
              </a:spcAft>
              <a:buClr>
                <a:srgbClr val="888888"/>
              </a:buClr>
              <a:buSzPts val="1400"/>
              <a:buNone/>
              <a:defRPr sz="1400">
                <a:solidFill>
                  <a:srgbClr val="888888"/>
                </a:solidFill>
              </a:defRPr>
            </a:lvl8pPr>
            <a:lvl9pPr marL="4114800" lvl="8" indent="-228600" algn="l" rtl="0">
              <a:spcBef>
                <a:spcPts val="280"/>
              </a:spcBef>
              <a:spcAft>
                <a:spcPts val="0"/>
              </a:spcAft>
              <a:buClr>
                <a:srgbClr val="888888"/>
              </a:buClr>
              <a:buSzPts val="1400"/>
              <a:buNone/>
              <a:defRPr sz="1400">
                <a:solidFill>
                  <a:srgbClr val="888888"/>
                </a:solidFill>
              </a:defRPr>
            </a:lvl9pPr>
          </a:lstStyle>
          <a:p>
            <a:endParaRPr/>
          </a:p>
        </p:txBody>
      </p:sp>
      <p:sp>
        <p:nvSpPr>
          <p:cNvPr id="28" name="Google Shape;28;p4"/>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9" name="Google Shape;29;p4"/>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0" name="Google Shape;30;p4"/>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2800"/>
              <a:buFont typeface="Verdana"/>
              <a:buNone/>
              <a:defRPr>
                <a:solidFill>
                  <a:srgbClr val="FF0000"/>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 name="Google Shape;33;p5"/>
          <p:cNvSpPr txBox="1">
            <a:spLocks noGrp="1"/>
          </p:cNvSpPr>
          <p:nvPr>
            <p:ph type="body" idx="1"/>
          </p:nvPr>
        </p:nvSpPr>
        <p:spPr>
          <a:xfrm>
            <a:off x="609600" y="1600203"/>
            <a:ext cx="5384700" cy="4526100"/>
          </a:xfrm>
          <a:prstGeom prst="rect">
            <a:avLst/>
          </a:prstGeom>
          <a:noFill/>
          <a:ln>
            <a:noFill/>
          </a:ln>
        </p:spPr>
        <p:txBody>
          <a:bodyPr spcFirstLastPara="1" wrap="square" lIns="91425" tIns="45700" rIns="91425" bIns="45700" anchor="t" anchorCtr="0">
            <a:normAutofit/>
          </a:bodyPr>
          <a:lstStyle>
            <a:lvl1pPr marL="457200" lvl="0" indent="-406400" algn="l" rtl="0">
              <a:spcBef>
                <a:spcPts val="560"/>
              </a:spcBef>
              <a:spcAft>
                <a:spcPts val="0"/>
              </a:spcAft>
              <a:buClr>
                <a:schemeClr val="dk1"/>
              </a:buClr>
              <a:buSzPts val="2800"/>
              <a:buChar char="•"/>
              <a:defRPr sz="2800"/>
            </a:lvl1pPr>
            <a:lvl2pPr marL="914400" lvl="1" indent="-381000" algn="l" rtl="0">
              <a:spcBef>
                <a:spcPts val="480"/>
              </a:spcBef>
              <a:spcAft>
                <a:spcPts val="0"/>
              </a:spcAft>
              <a:buClr>
                <a:schemeClr val="dk1"/>
              </a:buClr>
              <a:buSzPts val="2400"/>
              <a:buChar char="–"/>
              <a:defRPr sz="2400"/>
            </a:lvl2pPr>
            <a:lvl3pPr marL="1371600" lvl="2" indent="-355600" algn="l" rtl="0">
              <a:spcBef>
                <a:spcPts val="400"/>
              </a:spcBef>
              <a:spcAft>
                <a:spcPts val="0"/>
              </a:spcAft>
              <a:buClr>
                <a:schemeClr val="dk1"/>
              </a:buClr>
              <a:buSzPts val="2000"/>
              <a:buChar char="•"/>
              <a:defRPr sz="2000"/>
            </a:lvl3pPr>
            <a:lvl4pPr marL="1828800" lvl="3" indent="-342900" algn="l" rtl="0">
              <a:spcBef>
                <a:spcPts val="360"/>
              </a:spcBef>
              <a:spcAft>
                <a:spcPts val="0"/>
              </a:spcAft>
              <a:buClr>
                <a:schemeClr val="dk1"/>
              </a:buClr>
              <a:buSzPts val="1800"/>
              <a:buChar char="–"/>
              <a:defRPr sz="1800"/>
            </a:lvl4pPr>
            <a:lvl5pPr marL="2286000" lvl="4" indent="-342900" algn="l" rtl="0">
              <a:spcBef>
                <a:spcPts val="360"/>
              </a:spcBef>
              <a:spcAft>
                <a:spcPts val="0"/>
              </a:spcAft>
              <a:buClr>
                <a:schemeClr val="dk1"/>
              </a:buClr>
              <a:buSzPts val="1800"/>
              <a:buChar char="»"/>
              <a:defRPr sz="1800"/>
            </a:lvl5pPr>
            <a:lvl6pPr marL="2743200" lvl="5" indent="-342900" algn="l" rtl="0">
              <a:spcBef>
                <a:spcPts val="360"/>
              </a:spcBef>
              <a:spcAft>
                <a:spcPts val="0"/>
              </a:spcAft>
              <a:buClr>
                <a:schemeClr val="dk1"/>
              </a:buClr>
              <a:buSzPts val="1800"/>
              <a:buChar char="•"/>
              <a:defRPr sz="1800"/>
            </a:lvl6pPr>
            <a:lvl7pPr marL="3200400" lvl="6" indent="-342900" algn="l" rtl="0">
              <a:spcBef>
                <a:spcPts val="360"/>
              </a:spcBef>
              <a:spcAft>
                <a:spcPts val="0"/>
              </a:spcAft>
              <a:buClr>
                <a:schemeClr val="dk1"/>
              </a:buClr>
              <a:buSzPts val="1800"/>
              <a:buChar char="•"/>
              <a:defRPr sz="1800"/>
            </a:lvl7pPr>
            <a:lvl8pPr marL="3657600" lvl="7" indent="-342900" algn="l" rtl="0">
              <a:spcBef>
                <a:spcPts val="360"/>
              </a:spcBef>
              <a:spcAft>
                <a:spcPts val="0"/>
              </a:spcAft>
              <a:buClr>
                <a:schemeClr val="dk1"/>
              </a:buClr>
              <a:buSzPts val="1800"/>
              <a:buChar char="•"/>
              <a:defRPr sz="1800"/>
            </a:lvl8pPr>
            <a:lvl9pPr marL="4114800" lvl="8" indent="-342900" algn="l" rtl="0">
              <a:spcBef>
                <a:spcPts val="360"/>
              </a:spcBef>
              <a:spcAft>
                <a:spcPts val="0"/>
              </a:spcAft>
              <a:buClr>
                <a:schemeClr val="dk1"/>
              </a:buClr>
              <a:buSzPts val="1800"/>
              <a:buChar char="•"/>
              <a:defRPr sz="1800"/>
            </a:lvl9pPr>
          </a:lstStyle>
          <a:p>
            <a:endParaRPr/>
          </a:p>
        </p:txBody>
      </p:sp>
      <p:sp>
        <p:nvSpPr>
          <p:cNvPr id="34" name="Google Shape;34;p5"/>
          <p:cNvSpPr txBox="1">
            <a:spLocks noGrp="1"/>
          </p:cNvSpPr>
          <p:nvPr>
            <p:ph type="body" idx="2"/>
          </p:nvPr>
        </p:nvSpPr>
        <p:spPr>
          <a:xfrm>
            <a:off x="6197600" y="1600203"/>
            <a:ext cx="5384700" cy="4526100"/>
          </a:xfrm>
          <a:prstGeom prst="rect">
            <a:avLst/>
          </a:prstGeom>
          <a:noFill/>
          <a:ln>
            <a:noFill/>
          </a:ln>
        </p:spPr>
        <p:txBody>
          <a:bodyPr spcFirstLastPara="1" wrap="square" lIns="91425" tIns="45700" rIns="91425" bIns="45700" anchor="t" anchorCtr="0">
            <a:normAutofit/>
          </a:bodyPr>
          <a:lstStyle>
            <a:lvl1pPr marL="457200" lvl="0" indent="-406400" algn="l" rtl="0">
              <a:spcBef>
                <a:spcPts val="560"/>
              </a:spcBef>
              <a:spcAft>
                <a:spcPts val="0"/>
              </a:spcAft>
              <a:buClr>
                <a:schemeClr val="dk1"/>
              </a:buClr>
              <a:buSzPts val="2800"/>
              <a:buChar char="•"/>
              <a:defRPr sz="2800"/>
            </a:lvl1pPr>
            <a:lvl2pPr marL="914400" lvl="1" indent="-381000" algn="l" rtl="0">
              <a:spcBef>
                <a:spcPts val="480"/>
              </a:spcBef>
              <a:spcAft>
                <a:spcPts val="0"/>
              </a:spcAft>
              <a:buClr>
                <a:schemeClr val="dk1"/>
              </a:buClr>
              <a:buSzPts val="2400"/>
              <a:buChar char="–"/>
              <a:defRPr sz="2400"/>
            </a:lvl2pPr>
            <a:lvl3pPr marL="1371600" lvl="2" indent="-355600" algn="l" rtl="0">
              <a:spcBef>
                <a:spcPts val="400"/>
              </a:spcBef>
              <a:spcAft>
                <a:spcPts val="0"/>
              </a:spcAft>
              <a:buClr>
                <a:schemeClr val="dk1"/>
              </a:buClr>
              <a:buSzPts val="2000"/>
              <a:buChar char="•"/>
              <a:defRPr sz="2000"/>
            </a:lvl3pPr>
            <a:lvl4pPr marL="1828800" lvl="3" indent="-342900" algn="l" rtl="0">
              <a:spcBef>
                <a:spcPts val="360"/>
              </a:spcBef>
              <a:spcAft>
                <a:spcPts val="0"/>
              </a:spcAft>
              <a:buClr>
                <a:schemeClr val="dk1"/>
              </a:buClr>
              <a:buSzPts val="1800"/>
              <a:buChar char="–"/>
              <a:defRPr sz="1800"/>
            </a:lvl4pPr>
            <a:lvl5pPr marL="2286000" lvl="4" indent="-342900" algn="l" rtl="0">
              <a:spcBef>
                <a:spcPts val="360"/>
              </a:spcBef>
              <a:spcAft>
                <a:spcPts val="0"/>
              </a:spcAft>
              <a:buClr>
                <a:schemeClr val="dk1"/>
              </a:buClr>
              <a:buSzPts val="1800"/>
              <a:buChar char="»"/>
              <a:defRPr sz="1800"/>
            </a:lvl5pPr>
            <a:lvl6pPr marL="2743200" lvl="5" indent="-342900" algn="l" rtl="0">
              <a:spcBef>
                <a:spcPts val="360"/>
              </a:spcBef>
              <a:spcAft>
                <a:spcPts val="0"/>
              </a:spcAft>
              <a:buClr>
                <a:schemeClr val="dk1"/>
              </a:buClr>
              <a:buSzPts val="1800"/>
              <a:buChar char="•"/>
              <a:defRPr sz="1800"/>
            </a:lvl6pPr>
            <a:lvl7pPr marL="3200400" lvl="6" indent="-342900" algn="l" rtl="0">
              <a:spcBef>
                <a:spcPts val="360"/>
              </a:spcBef>
              <a:spcAft>
                <a:spcPts val="0"/>
              </a:spcAft>
              <a:buClr>
                <a:schemeClr val="dk1"/>
              </a:buClr>
              <a:buSzPts val="1800"/>
              <a:buChar char="•"/>
              <a:defRPr sz="1800"/>
            </a:lvl7pPr>
            <a:lvl8pPr marL="3657600" lvl="7" indent="-342900" algn="l" rtl="0">
              <a:spcBef>
                <a:spcPts val="360"/>
              </a:spcBef>
              <a:spcAft>
                <a:spcPts val="0"/>
              </a:spcAft>
              <a:buClr>
                <a:schemeClr val="dk1"/>
              </a:buClr>
              <a:buSzPts val="1800"/>
              <a:buChar char="•"/>
              <a:defRPr sz="1800"/>
            </a:lvl8pPr>
            <a:lvl9pPr marL="4114800" lvl="8" indent="-342900" algn="l" rtl="0">
              <a:spcBef>
                <a:spcPts val="360"/>
              </a:spcBef>
              <a:spcAft>
                <a:spcPts val="0"/>
              </a:spcAft>
              <a:buClr>
                <a:schemeClr val="dk1"/>
              </a:buClr>
              <a:buSzPts val="1800"/>
              <a:buChar char="•"/>
              <a:defRPr sz="1800"/>
            </a:lvl9pPr>
          </a:lstStyle>
          <a:p>
            <a:endParaRPr/>
          </a:p>
        </p:txBody>
      </p:sp>
      <p:sp>
        <p:nvSpPr>
          <p:cNvPr id="35" name="Google Shape;35;p5"/>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6" name="Google Shape;36;p5"/>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7" name="Google Shape;37;p5"/>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859368" y="304800"/>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2800"/>
              <a:buFont typeface="Verdana"/>
              <a:buNone/>
              <a:defRPr>
                <a:solidFill>
                  <a:srgbClr val="FF0000"/>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0" name="Google Shape;40;p6"/>
          <p:cNvSpPr txBox="1">
            <a:spLocks noGrp="1"/>
          </p:cNvSpPr>
          <p:nvPr>
            <p:ph type="body" idx="1"/>
          </p:nvPr>
        </p:nvSpPr>
        <p:spPr>
          <a:xfrm>
            <a:off x="609600" y="1535113"/>
            <a:ext cx="5386800" cy="639900"/>
          </a:xfrm>
          <a:prstGeom prst="rect">
            <a:avLst/>
          </a:prstGeom>
          <a:noFill/>
          <a:ln>
            <a:noFill/>
          </a:ln>
        </p:spPr>
        <p:txBody>
          <a:bodyPr spcFirstLastPara="1" wrap="square" lIns="91425" tIns="45700" rIns="91425" bIns="45700" anchor="b" anchorCtr="0">
            <a:normAutofit/>
          </a:bodyPr>
          <a:lstStyle>
            <a:lvl1pPr marL="457200" lvl="0" indent="-228600" algn="l" rtl="0">
              <a:spcBef>
                <a:spcPts val="480"/>
              </a:spcBef>
              <a:spcAft>
                <a:spcPts val="0"/>
              </a:spcAft>
              <a:buClr>
                <a:schemeClr val="dk1"/>
              </a:buClr>
              <a:buSzPts val="2400"/>
              <a:buNone/>
              <a:defRPr sz="2400" b="1"/>
            </a:lvl1pPr>
            <a:lvl2pPr marL="914400" lvl="1" indent="-228600" algn="l" rtl="0">
              <a:spcBef>
                <a:spcPts val="400"/>
              </a:spcBef>
              <a:spcAft>
                <a:spcPts val="0"/>
              </a:spcAft>
              <a:buClr>
                <a:schemeClr val="dk1"/>
              </a:buClr>
              <a:buSzPts val="2000"/>
              <a:buNone/>
              <a:defRPr sz="2000" b="1"/>
            </a:lvl2pPr>
            <a:lvl3pPr marL="1371600" lvl="2" indent="-228600" algn="l" rtl="0">
              <a:spcBef>
                <a:spcPts val="360"/>
              </a:spcBef>
              <a:spcAft>
                <a:spcPts val="0"/>
              </a:spcAft>
              <a:buClr>
                <a:schemeClr val="dk1"/>
              </a:buClr>
              <a:buSzPts val="1800"/>
              <a:buNone/>
              <a:defRPr sz="1800" b="1"/>
            </a:lvl3pPr>
            <a:lvl4pPr marL="1828800" lvl="3" indent="-228600" algn="l" rtl="0">
              <a:spcBef>
                <a:spcPts val="320"/>
              </a:spcBef>
              <a:spcAft>
                <a:spcPts val="0"/>
              </a:spcAft>
              <a:buClr>
                <a:schemeClr val="dk1"/>
              </a:buClr>
              <a:buSzPts val="1600"/>
              <a:buNone/>
              <a:defRPr sz="1600" b="1"/>
            </a:lvl4pPr>
            <a:lvl5pPr marL="2286000" lvl="4" indent="-228600" algn="l" rtl="0">
              <a:spcBef>
                <a:spcPts val="320"/>
              </a:spcBef>
              <a:spcAft>
                <a:spcPts val="0"/>
              </a:spcAft>
              <a:buClr>
                <a:schemeClr val="dk1"/>
              </a:buClr>
              <a:buSzPts val="1600"/>
              <a:buNone/>
              <a:defRPr sz="1600" b="1"/>
            </a:lvl5pPr>
            <a:lvl6pPr marL="2743200" lvl="5" indent="-228600" algn="l" rtl="0">
              <a:spcBef>
                <a:spcPts val="320"/>
              </a:spcBef>
              <a:spcAft>
                <a:spcPts val="0"/>
              </a:spcAft>
              <a:buClr>
                <a:schemeClr val="dk1"/>
              </a:buClr>
              <a:buSzPts val="1600"/>
              <a:buNone/>
              <a:defRPr sz="1600" b="1"/>
            </a:lvl6pPr>
            <a:lvl7pPr marL="3200400" lvl="6" indent="-228600" algn="l" rtl="0">
              <a:spcBef>
                <a:spcPts val="320"/>
              </a:spcBef>
              <a:spcAft>
                <a:spcPts val="0"/>
              </a:spcAft>
              <a:buClr>
                <a:schemeClr val="dk1"/>
              </a:buClr>
              <a:buSzPts val="1600"/>
              <a:buNone/>
              <a:defRPr sz="1600" b="1"/>
            </a:lvl7pPr>
            <a:lvl8pPr marL="3657600" lvl="7" indent="-228600" algn="l" rtl="0">
              <a:spcBef>
                <a:spcPts val="320"/>
              </a:spcBef>
              <a:spcAft>
                <a:spcPts val="0"/>
              </a:spcAft>
              <a:buClr>
                <a:schemeClr val="dk1"/>
              </a:buClr>
              <a:buSzPts val="1600"/>
              <a:buNone/>
              <a:defRPr sz="1600" b="1"/>
            </a:lvl8pPr>
            <a:lvl9pPr marL="4114800" lvl="8" indent="-228600" algn="l" rtl="0">
              <a:spcBef>
                <a:spcPts val="320"/>
              </a:spcBef>
              <a:spcAft>
                <a:spcPts val="0"/>
              </a:spcAft>
              <a:buClr>
                <a:schemeClr val="dk1"/>
              </a:buClr>
              <a:buSzPts val="1600"/>
              <a:buNone/>
              <a:defRPr sz="1600" b="1"/>
            </a:lvl9pPr>
          </a:lstStyle>
          <a:p>
            <a:endParaRPr/>
          </a:p>
        </p:txBody>
      </p:sp>
      <p:sp>
        <p:nvSpPr>
          <p:cNvPr id="41" name="Google Shape;41;p6"/>
          <p:cNvSpPr txBox="1">
            <a:spLocks noGrp="1"/>
          </p:cNvSpPr>
          <p:nvPr>
            <p:ph type="body" idx="2"/>
          </p:nvPr>
        </p:nvSpPr>
        <p:spPr>
          <a:xfrm>
            <a:off x="609600" y="2174875"/>
            <a:ext cx="5386800" cy="39513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sz="2400"/>
            </a:lvl1pPr>
            <a:lvl2pPr marL="914400" lvl="1" indent="-355600" algn="l" rtl="0">
              <a:spcBef>
                <a:spcPts val="400"/>
              </a:spcBef>
              <a:spcAft>
                <a:spcPts val="0"/>
              </a:spcAft>
              <a:buClr>
                <a:schemeClr val="dk1"/>
              </a:buClr>
              <a:buSzPts val="2000"/>
              <a:buChar char="–"/>
              <a:defRPr sz="2000"/>
            </a:lvl2pPr>
            <a:lvl3pPr marL="1371600" lvl="2" indent="-342900" algn="l" rtl="0">
              <a:spcBef>
                <a:spcPts val="360"/>
              </a:spcBef>
              <a:spcAft>
                <a:spcPts val="0"/>
              </a:spcAft>
              <a:buClr>
                <a:schemeClr val="dk1"/>
              </a:buClr>
              <a:buSzPts val="1800"/>
              <a:buChar char="•"/>
              <a:defRPr sz="1800"/>
            </a:lvl3pPr>
            <a:lvl4pPr marL="1828800" lvl="3" indent="-330200" algn="l" rtl="0">
              <a:spcBef>
                <a:spcPts val="320"/>
              </a:spcBef>
              <a:spcAft>
                <a:spcPts val="0"/>
              </a:spcAft>
              <a:buClr>
                <a:schemeClr val="dk1"/>
              </a:buClr>
              <a:buSzPts val="1600"/>
              <a:buChar char="–"/>
              <a:defRPr sz="1600"/>
            </a:lvl4pPr>
            <a:lvl5pPr marL="2286000" lvl="4" indent="-330200" algn="l" rtl="0">
              <a:spcBef>
                <a:spcPts val="320"/>
              </a:spcBef>
              <a:spcAft>
                <a:spcPts val="0"/>
              </a:spcAft>
              <a:buClr>
                <a:schemeClr val="dk1"/>
              </a:buClr>
              <a:buSzPts val="1600"/>
              <a:buChar char="»"/>
              <a:defRPr sz="1600"/>
            </a:lvl5pPr>
            <a:lvl6pPr marL="2743200" lvl="5" indent="-330200" algn="l" rtl="0">
              <a:spcBef>
                <a:spcPts val="320"/>
              </a:spcBef>
              <a:spcAft>
                <a:spcPts val="0"/>
              </a:spcAft>
              <a:buClr>
                <a:schemeClr val="dk1"/>
              </a:buClr>
              <a:buSzPts val="1600"/>
              <a:buChar char="•"/>
              <a:defRPr sz="1600"/>
            </a:lvl6pPr>
            <a:lvl7pPr marL="3200400" lvl="6" indent="-330200" algn="l" rtl="0">
              <a:spcBef>
                <a:spcPts val="320"/>
              </a:spcBef>
              <a:spcAft>
                <a:spcPts val="0"/>
              </a:spcAft>
              <a:buClr>
                <a:schemeClr val="dk1"/>
              </a:buClr>
              <a:buSzPts val="1600"/>
              <a:buChar char="•"/>
              <a:defRPr sz="1600"/>
            </a:lvl7pPr>
            <a:lvl8pPr marL="3657600" lvl="7" indent="-330200" algn="l" rtl="0">
              <a:spcBef>
                <a:spcPts val="320"/>
              </a:spcBef>
              <a:spcAft>
                <a:spcPts val="0"/>
              </a:spcAft>
              <a:buClr>
                <a:schemeClr val="dk1"/>
              </a:buClr>
              <a:buSzPts val="1600"/>
              <a:buChar char="•"/>
              <a:defRPr sz="1600"/>
            </a:lvl8pPr>
            <a:lvl9pPr marL="4114800" lvl="8" indent="-330200" algn="l" rtl="0">
              <a:spcBef>
                <a:spcPts val="320"/>
              </a:spcBef>
              <a:spcAft>
                <a:spcPts val="0"/>
              </a:spcAft>
              <a:buClr>
                <a:schemeClr val="dk1"/>
              </a:buClr>
              <a:buSzPts val="1600"/>
              <a:buChar char="•"/>
              <a:defRPr sz="1600"/>
            </a:lvl9pPr>
          </a:lstStyle>
          <a:p>
            <a:endParaRPr/>
          </a:p>
        </p:txBody>
      </p:sp>
      <p:sp>
        <p:nvSpPr>
          <p:cNvPr id="42" name="Google Shape;42;p6"/>
          <p:cNvSpPr txBox="1">
            <a:spLocks noGrp="1"/>
          </p:cNvSpPr>
          <p:nvPr>
            <p:ph type="body" idx="3"/>
          </p:nvPr>
        </p:nvSpPr>
        <p:spPr>
          <a:xfrm>
            <a:off x="6193369" y="1535113"/>
            <a:ext cx="5388900" cy="639900"/>
          </a:xfrm>
          <a:prstGeom prst="rect">
            <a:avLst/>
          </a:prstGeom>
          <a:noFill/>
          <a:ln>
            <a:noFill/>
          </a:ln>
        </p:spPr>
        <p:txBody>
          <a:bodyPr spcFirstLastPara="1" wrap="square" lIns="91425" tIns="45700" rIns="91425" bIns="45700" anchor="b" anchorCtr="0">
            <a:normAutofit/>
          </a:bodyPr>
          <a:lstStyle>
            <a:lvl1pPr marL="457200" lvl="0" indent="-228600" algn="l" rtl="0">
              <a:spcBef>
                <a:spcPts val="480"/>
              </a:spcBef>
              <a:spcAft>
                <a:spcPts val="0"/>
              </a:spcAft>
              <a:buClr>
                <a:schemeClr val="dk1"/>
              </a:buClr>
              <a:buSzPts val="2400"/>
              <a:buNone/>
              <a:defRPr sz="2400" b="1"/>
            </a:lvl1pPr>
            <a:lvl2pPr marL="914400" lvl="1" indent="-228600" algn="l" rtl="0">
              <a:spcBef>
                <a:spcPts val="400"/>
              </a:spcBef>
              <a:spcAft>
                <a:spcPts val="0"/>
              </a:spcAft>
              <a:buClr>
                <a:schemeClr val="dk1"/>
              </a:buClr>
              <a:buSzPts val="2000"/>
              <a:buNone/>
              <a:defRPr sz="2000" b="1"/>
            </a:lvl2pPr>
            <a:lvl3pPr marL="1371600" lvl="2" indent="-228600" algn="l" rtl="0">
              <a:spcBef>
                <a:spcPts val="360"/>
              </a:spcBef>
              <a:spcAft>
                <a:spcPts val="0"/>
              </a:spcAft>
              <a:buClr>
                <a:schemeClr val="dk1"/>
              </a:buClr>
              <a:buSzPts val="1800"/>
              <a:buNone/>
              <a:defRPr sz="1800" b="1"/>
            </a:lvl3pPr>
            <a:lvl4pPr marL="1828800" lvl="3" indent="-228600" algn="l" rtl="0">
              <a:spcBef>
                <a:spcPts val="320"/>
              </a:spcBef>
              <a:spcAft>
                <a:spcPts val="0"/>
              </a:spcAft>
              <a:buClr>
                <a:schemeClr val="dk1"/>
              </a:buClr>
              <a:buSzPts val="1600"/>
              <a:buNone/>
              <a:defRPr sz="1600" b="1"/>
            </a:lvl4pPr>
            <a:lvl5pPr marL="2286000" lvl="4" indent="-228600" algn="l" rtl="0">
              <a:spcBef>
                <a:spcPts val="320"/>
              </a:spcBef>
              <a:spcAft>
                <a:spcPts val="0"/>
              </a:spcAft>
              <a:buClr>
                <a:schemeClr val="dk1"/>
              </a:buClr>
              <a:buSzPts val="1600"/>
              <a:buNone/>
              <a:defRPr sz="1600" b="1"/>
            </a:lvl5pPr>
            <a:lvl6pPr marL="2743200" lvl="5" indent="-228600" algn="l" rtl="0">
              <a:spcBef>
                <a:spcPts val="320"/>
              </a:spcBef>
              <a:spcAft>
                <a:spcPts val="0"/>
              </a:spcAft>
              <a:buClr>
                <a:schemeClr val="dk1"/>
              </a:buClr>
              <a:buSzPts val="1600"/>
              <a:buNone/>
              <a:defRPr sz="1600" b="1"/>
            </a:lvl6pPr>
            <a:lvl7pPr marL="3200400" lvl="6" indent="-228600" algn="l" rtl="0">
              <a:spcBef>
                <a:spcPts val="320"/>
              </a:spcBef>
              <a:spcAft>
                <a:spcPts val="0"/>
              </a:spcAft>
              <a:buClr>
                <a:schemeClr val="dk1"/>
              </a:buClr>
              <a:buSzPts val="1600"/>
              <a:buNone/>
              <a:defRPr sz="1600" b="1"/>
            </a:lvl7pPr>
            <a:lvl8pPr marL="3657600" lvl="7" indent="-228600" algn="l" rtl="0">
              <a:spcBef>
                <a:spcPts val="320"/>
              </a:spcBef>
              <a:spcAft>
                <a:spcPts val="0"/>
              </a:spcAft>
              <a:buClr>
                <a:schemeClr val="dk1"/>
              </a:buClr>
              <a:buSzPts val="1600"/>
              <a:buNone/>
              <a:defRPr sz="1600" b="1"/>
            </a:lvl8pPr>
            <a:lvl9pPr marL="4114800" lvl="8" indent="-228600" algn="l" rtl="0">
              <a:spcBef>
                <a:spcPts val="320"/>
              </a:spcBef>
              <a:spcAft>
                <a:spcPts val="0"/>
              </a:spcAft>
              <a:buClr>
                <a:schemeClr val="dk1"/>
              </a:buClr>
              <a:buSzPts val="1600"/>
              <a:buNone/>
              <a:defRPr sz="1600" b="1"/>
            </a:lvl9pPr>
          </a:lstStyle>
          <a:p>
            <a:endParaRPr/>
          </a:p>
        </p:txBody>
      </p:sp>
      <p:sp>
        <p:nvSpPr>
          <p:cNvPr id="43" name="Google Shape;43;p6"/>
          <p:cNvSpPr txBox="1">
            <a:spLocks noGrp="1"/>
          </p:cNvSpPr>
          <p:nvPr>
            <p:ph type="body" idx="4"/>
          </p:nvPr>
        </p:nvSpPr>
        <p:spPr>
          <a:xfrm>
            <a:off x="6193369" y="2174875"/>
            <a:ext cx="5388900" cy="39513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sz="2400"/>
            </a:lvl1pPr>
            <a:lvl2pPr marL="914400" lvl="1" indent="-355600" algn="l" rtl="0">
              <a:spcBef>
                <a:spcPts val="400"/>
              </a:spcBef>
              <a:spcAft>
                <a:spcPts val="0"/>
              </a:spcAft>
              <a:buClr>
                <a:schemeClr val="dk1"/>
              </a:buClr>
              <a:buSzPts val="2000"/>
              <a:buChar char="–"/>
              <a:defRPr sz="2000"/>
            </a:lvl2pPr>
            <a:lvl3pPr marL="1371600" lvl="2" indent="-342900" algn="l" rtl="0">
              <a:spcBef>
                <a:spcPts val="360"/>
              </a:spcBef>
              <a:spcAft>
                <a:spcPts val="0"/>
              </a:spcAft>
              <a:buClr>
                <a:schemeClr val="dk1"/>
              </a:buClr>
              <a:buSzPts val="1800"/>
              <a:buChar char="•"/>
              <a:defRPr sz="1800"/>
            </a:lvl3pPr>
            <a:lvl4pPr marL="1828800" lvl="3" indent="-330200" algn="l" rtl="0">
              <a:spcBef>
                <a:spcPts val="320"/>
              </a:spcBef>
              <a:spcAft>
                <a:spcPts val="0"/>
              </a:spcAft>
              <a:buClr>
                <a:schemeClr val="dk1"/>
              </a:buClr>
              <a:buSzPts val="1600"/>
              <a:buChar char="–"/>
              <a:defRPr sz="1600"/>
            </a:lvl4pPr>
            <a:lvl5pPr marL="2286000" lvl="4" indent="-330200" algn="l" rtl="0">
              <a:spcBef>
                <a:spcPts val="320"/>
              </a:spcBef>
              <a:spcAft>
                <a:spcPts val="0"/>
              </a:spcAft>
              <a:buClr>
                <a:schemeClr val="dk1"/>
              </a:buClr>
              <a:buSzPts val="1600"/>
              <a:buChar char="»"/>
              <a:defRPr sz="1600"/>
            </a:lvl5pPr>
            <a:lvl6pPr marL="2743200" lvl="5" indent="-330200" algn="l" rtl="0">
              <a:spcBef>
                <a:spcPts val="320"/>
              </a:spcBef>
              <a:spcAft>
                <a:spcPts val="0"/>
              </a:spcAft>
              <a:buClr>
                <a:schemeClr val="dk1"/>
              </a:buClr>
              <a:buSzPts val="1600"/>
              <a:buChar char="•"/>
              <a:defRPr sz="1600"/>
            </a:lvl6pPr>
            <a:lvl7pPr marL="3200400" lvl="6" indent="-330200" algn="l" rtl="0">
              <a:spcBef>
                <a:spcPts val="320"/>
              </a:spcBef>
              <a:spcAft>
                <a:spcPts val="0"/>
              </a:spcAft>
              <a:buClr>
                <a:schemeClr val="dk1"/>
              </a:buClr>
              <a:buSzPts val="1600"/>
              <a:buChar char="•"/>
              <a:defRPr sz="1600"/>
            </a:lvl7pPr>
            <a:lvl8pPr marL="3657600" lvl="7" indent="-330200" algn="l" rtl="0">
              <a:spcBef>
                <a:spcPts val="320"/>
              </a:spcBef>
              <a:spcAft>
                <a:spcPts val="0"/>
              </a:spcAft>
              <a:buClr>
                <a:schemeClr val="dk1"/>
              </a:buClr>
              <a:buSzPts val="1600"/>
              <a:buChar char="•"/>
              <a:defRPr sz="1600"/>
            </a:lvl8pPr>
            <a:lvl9pPr marL="4114800" lvl="8" indent="-330200" algn="l" rtl="0">
              <a:spcBef>
                <a:spcPts val="320"/>
              </a:spcBef>
              <a:spcAft>
                <a:spcPts val="0"/>
              </a:spcAft>
              <a:buClr>
                <a:schemeClr val="dk1"/>
              </a:buClr>
              <a:buSzPts val="1600"/>
              <a:buChar char="•"/>
              <a:defRPr sz="1600"/>
            </a:lvl9pPr>
          </a:lstStyle>
          <a:p>
            <a:endParaRPr/>
          </a:p>
        </p:txBody>
      </p:sp>
      <p:sp>
        <p:nvSpPr>
          <p:cNvPr id="44" name="Google Shape;44;p6"/>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45" name="Google Shape;45;p6"/>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46" name="Google Shape;46;p6"/>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7"/>
          <p:cNvSpPr txBox="1">
            <a:spLocks noGrp="1"/>
          </p:cNvSpPr>
          <p:nvPr>
            <p:ph type="title"/>
          </p:nvPr>
        </p:nvSpPr>
        <p:spPr>
          <a:xfrm>
            <a:off x="3860800" y="274638"/>
            <a:ext cx="77217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9" name="Google Shape;49;p7"/>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0" name="Google Shape;50;p7"/>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1" name="Google Shape;51;p7"/>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pic>
        <p:nvPicPr>
          <p:cNvPr id="52" name="Google Shape;52;p7" descr="C:\Users\AMMU\Desktop\Border.png"/>
          <p:cNvPicPr preferRelativeResize="0"/>
          <p:nvPr/>
        </p:nvPicPr>
        <p:blipFill rotWithShape="1">
          <a:blip r:embed="rId2">
            <a:alphaModFix/>
          </a:blip>
          <a:srcRect/>
          <a:stretch/>
        </p:blipFill>
        <p:spPr>
          <a:xfrm>
            <a:off x="2505209" y="139874"/>
            <a:ext cx="9686793" cy="69832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8"/>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5" name="Google Shape;55;p8"/>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6" name="Google Shape;56;p8"/>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9"/>
          <p:cNvSpPr txBox="1">
            <a:spLocks noGrp="1"/>
          </p:cNvSpPr>
          <p:nvPr>
            <p:ph type="title"/>
          </p:nvPr>
        </p:nvSpPr>
        <p:spPr>
          <a:xfrm>
            <a:off x="609602" y="273050"/>
            <a:ext cx="4011000" cy="11622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Clr>
                <a:srgbClr val="FF0000"/>
              </a:buClr>
              <a:buSzPts val="2000"/>
              <a:buFont typeface="Verdana"/>
              <a:buNone/>
              <a:defRPr sz="2000"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9" name="Google Shape;59;p9"/>
          <p:cNvSpPr txBox="1">
            <a:spLocks noGrp="1"/>
          </p:cNvSpPr>
          <p:nvPr>
            <p:ph type="body" idx="1"/>
          </p:nvPr>
        </p:nvSpPr>
        <p:spPr>
          <a:xfrm>
            <a:off x="4766733" y="273053"/>
            <a:ext cx="6815700" cy="5853000"/>
          </a:xfrm>
          <a:prstGeom prst="rect">
            <a:avLst/>
          </a:prstGeom>
          <a:noFill/>
          <a:ln>
            <a:noFill/>
          </a:ln>
        </p:spPr>
        <p:txBody>
          <a:bodyPr spcFirstLastPara="1" wrap="square" lIns="91425" tIns="45700" rIns="91425" bIns="45700" anchor="t" anchorCtr="0">
            <a:normAutofit/>
          </a:bodyPr>
          <a:lstStyle>
            <a:lvl1pPr marL="457200" lvl="0" indent="-431800" algn="l" rtl="0">
              <a:spcBef>
                <a:spcPts val="640"/>
              </a:spcBef>
              <a:spcAft>
                <a:spcPts val="0"/>
              </a:spcAft>
              <a:buClr>
                <a:schemeClr val="dk1"/>
              </a:buClr>
              <a:buSzPts val="3200"/>
              <a:buChar char="•"/>
              <a:defRPr sz="3200"/>
            </a:lvl1pPr>
            <a:lvl2pPr marL="914400" lvl="1" indent="-406400" algn="l" rtl="0">
              <a:spcBef>
                <a:spcPts val="560"/>
              </a:spcBef>
              <a:spcAft>
                <a:spcPts val="0"/>
              </a:spcAft>
              <a:buClr>
                <a:schemeClr val="dk1"/>
              </a:buClr>
              <a:buSzPts val="2800"/>
              <a:buChar char="–"/>
              <a:defRPr sz="2800"/>
            </a:lvl2pPr>
            <a:lvl3pPr marL="1371600" lvl="2" indent="-381000" algn="l" rtl="0">
              <a:spcBef>
                <a:spcPts val="480"/>
              </a:spcBef>
              <a:spcAft>
                <a:spcPts val="0"/>
              </a:spcAft>
              <a:buClr>
                <a:schemeClr val="dk1"/>
              </a:buClr>
              <a:buSzPts val="2400"/>
              <a:buChar char="•"/>
              <a:defRPr sz="2400"/>
            </a:lvl3pPr>
            <a:lvl4pPr marL="1828800" lvl="3" indent="-355600" algn="l" rtl="0">
              <a:spcBef>
                <a:spcPts val="400"/>
              </a:spcBef>
              <a:spcAft>
                <a:spcPts val="0"/>
              </a:spcAft>
              <a:buClr>
                <a:schemeClr val="dk1"/>
              </a:buClr>
              <a:buSzPts val="2000"/>
              <a:buChar char="–"/>
              <a:defRPr sz="2000"/>
            </a:lvl4pPr>
            <a:lvl5pPr marL="2286000" lvl="4" indent="-355600" algn="l" rtl="0">
              <a:spcBef>
                <a:spcPts val="400"/>
              </a:spcBef>
              <a:spcAft>
                <a:spcPts val="0"/>
              </a:spcAft>
              <a:buClr>
                <a:schemeClr val="dk1"/>
              </a:buClr>
              <a:buSzPts val="2000"/>
              <a:buChar char="»"/>
              <a:defRPr sz="2000"/>
            </a:lvl5pPr>
            <a:lvl6pPr marL="2743200" lvl="5" indent="-355600" algn="l" rtl="0">
              <a:spcBef>
                <a:spcPts val="400"/>
              </a:spcBef>
              <a:spcAft>
                <a:spcPts val="0"/>
              </a:spcAft>
              <a:buClr>
                <a:schemeClr val="dk1"/>
              </a:buClr>
              <a:buSzPts val="2000"/>
              <a:buChar char="•"/>
              <a:defRPr sz="2000"/>
            </a:lvl6pPr>
            <a:lvl7pPr marL="3200400" lvl="6" indent="-355600" algn="l" rtl="0">
              <a:spcBef>
                <a:spcPts val="400"/>
              </a:spcBef>
              <a:spcAft>
                <a:spcPts val="0"/>
              </a:spcAft>
              <a:buClr>
                <a:schemeClr val="dk1"/>
              </a:buClr>
              <a:buSzPts val="2000"/>
              <a:buChar char="•"/>
              <a:defRPr sz="2000"/>
            </a:lvl7pPr>
            <a:lvl8pPr marL="3657600" lvl="7" indent="-355600" algn="l" rtl="0">
              <a:spcBef>
                <a:spcPts val="400"/>
              </a:spcBef>
              <a:spcAft>
                <a:spcPts val="0"/>
              </a:spcAft>
              <a:buClr>
                <a:schemeClr val="dk1"/>
              </a:buClr>
              <a:buSzPts val="2000"/>
              <a:buChar char="•"/>
              <a:defRPr sz="2000"/>
            </a:lvl8pPr>
            <a:lvl9pPr marL="4114800" lvl="8" indent="-355600" algn="l" rtl="0">
              <a:spcBef>
                <a:spcPts val="400"/>
              </a:spcBef>
              <a:spcAft>
                <a:spcPts val="0"/>
              </a:spcAft>
              <a:buClr>
                <a:schemeClr val="dk1"/>
              </a:buClr>
              <a:buSzPts val="2000"/>
              <a:buChar char="•"/>
              <a:defRPr sz="2000"/>
            </a:lvl9pPr>
          </a:lstStyle>
          <a:p>
            <a:endParaRPr/>
          </a:p>
        </p:txBody>
      </p:sp>
      <p:sp>
        <p:nvSpPr>
          <p:cNvPr id="60" name="Google Shape;60;p9"/>
          <p:cNvSpPr txBox="1">
            <a:spLocks noGrp="1"/>
          </p:cNvSpPr>
          <p:nvPr>
            <p:ph type="body" idx="2"/>
          </p:nvPr>
        </p:nvSpPr>
        <p:spPr>
          <a:xfrm>
            <a:off x="609602" y="1435103"/>
            <a:ext cx="4011000" cy="4691100"/>
          </a:xfrm>
          <a:prstGeom prst="rect">
            <a:avLst/>
          </a:prstGeom>
          <a:noFill/>
          <a:ln>
            <a:noFill/>
          </a:ln>
        </p:spPr>
        <p:txBody>
          <a:bodyPr spcFirstLastPara="1" wrap="square" lIns="91425" tIns="45700" rIns="91425" bIns="45700" anchor="t" anchorCtr="0">
            <a:normAutofit/>
          </a:bodyPr>
          <a:lstStyle>
            <a:lvl1pPr marL="457200" lvl="0" indent="-228600" algn="l" rtl="0">
              <a:spcBef>
                <a:spcPts val="280"/>
              </a:spcBef>
              <a:spcAft>
                <a:spcPts val="0"/>
              </a:spcAft>
              <a:buClr>
                <a:schemeClr val="dk1"/>
              </a:buClr>
              <a:buSzPts val="1400"/>
              <a:buNone/>
              <a:defRPr sz="1400"/>
            </a:lvl1pPr>
            <a:lvl2pPr marL="914400" lvl="1" indent="-228600" algn="l" rtl="0">
              <a:spcBef>
                <a:spcPts val="240"/>
              </a:spcBef>
              <a:spcAft>
                <a:spcPts val="0"/>
              </a:spcAft>
              <a:buClr>
                <a:schemeClr val="dk1"/>
              </a:buClr>
              <a:buSzPts val="1200"/>
              <a:buNone/>
              <a:defRPr sz="1200"/>
            </a:lvl2pPr>
            <a:lvl3pPr marL="1371600" lvl="2" indent="-228600" algn="l" rtl="0">
              <a:spcBef>
                <a:spcPts val="200"/>
              </a:spcBef>
              <a:spcAft>
                <a:spcPts val="0"/>
              </a:spcAft>
              <a:buClr>
                <a:schemeClr val="dk1"/>
              </a:buClr>
              <a:buSzPts val="1000"/>
              <a:buNone/>
              <a:defRPr sz="1000"/>
            </a:lvl3pPr>
            <a:lvl4pPr marL="1828800" lvl="3" indent="-228600" algn="l" rtl="0">
              <a:spcBef>
                <a:spcPts val="180"/>
              </a:spcBef>
              <a:spcAft>
                <a:spcPts val="0"/>
              </a:spcAft>
              <a:buClr>
                <a:schemeClr val="dk1"/>
              </a:buClr>
              <a:buSzPts val="900"/>
              <a:buNone/>
              <a:defRPr sz="900"/>
            </a:lvl4pPr>
            <a:lvl5pPr marL="2286000" lvl="4" indent="-228600" algn="l" rtl="0">
              <a:spcBef>
                <a:spcPts val="180"/>
              </a:spcBef>
              <a:spcAft>
                <a:spcPts val="0"/>
              </a:spcAft>
              <a:buClr>
                <a:schemeClr val="dk1"/>
              </a:buClr>
              <a:buSzPts val="900"/>
              <a:buNone/>
              <a:defRPr sz="900"/>
            </a:lvl5pPr>
            <a:lvl6pPr marL="2743200" lvl="5" indent="-228600" algn="l" rtl="0">
              <a:spcBef>
                <a:spcPts val="180"/>
              </a:spcBef>
              <a:spcAft>
                <a:spcPts val="0"/>
              </a:spcAft>
              <a:buClr>
                <a:schemeClr val="dk1"/>
              </a:buClr>
              <a:buSzPts val="900"/>
              <a:buNone/>
              <a:defRPr sz="900"/>
            </a:lvl6pPr>
            <a:lvl7pPr marL="3200400" lvl="6" indent="-228600" algn="l" rtl="0">
              <a:spcBef>
                <a:spcPts val="180"/>
              </a:spcBef>
              <a:spcAft>
                <a:spcPts val="0"/>
              </a:spcAft>
              <a:buClr>
                <a:schemeClr val="dk1"/>
              </a:buClr>
              <a:buSzPts val="900"/>
              <a:buNone/>
              <a:defRPr sz="900"/>
            </a:lvl7pPr>
            <a:lvl8pPr marL="3657600" lvl="7" indent="-228600" algn="l" rtl="0">
              <a:spcBef>
                <a:spcPts val="180"/>
              </a:spcBef>
              <a:spcAft>
                <a:spcPts val="0"/>
              </a:spcAft>
              <a:buClr>
                <a:schemeClr val="dk1"/>
              </a:buClr>
              <a:buSzPts val="900"/>
              <a:buNone/>
              <a:defRPr sz="900"/>
            </a:lvl8pPr>
            <a:lvl9pPr marL="4114800" lvl="8" indent="-228600" algn="l" rtl="0">
              <a:spcBef>
                <a:spcPts val="180"/>
              </a:spcBef>
              <a:spcAft>
                <a:spcPts val="0"/>
              </a:spcAft>
              <a:buClr>
                <a:schemeClr val="dk1"/>
              </a:buClr>
              <a:buSzPts val="900"/>
              <a:buNone/>
              <a:defRPr sz="900"/>
            </a:lvl9pPr>
          </a:lstStyle>
          <a:p>
            <a:endParaRPr/>
          </a:p>
        </p:txBody>
      </p:sp>
      <p:sp>
        <p:nvSpPr>
          <p:cNvPr id="61" name="Google Shape;61;p9"/>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2" name="Google Shape;62;p9"/>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3" name="Google Shape;63;p9"/>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10"/>
          <p:cNvSpPr txBox="1">
            <a:spLocks noGrp="1"/>
          </p:cNvSpPr>
          <p:nvPr>
            <p:ph type="title"/>
          </p:nvPr>
        </p:nvSpPr>
        <p:spPr>
          <a:xfrm>
            <a:off x="2389717" y="4800600"/>
            <a:ext cx="7315200" cy="5667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Clr>
                <a:srgbClr val="FF0000"/>
              </a:buClr>
              <a:buSzPts val="2000"/>
              <a:buFont typeface="Verdana"/>
              <a:buNone/>
              <a:defRPr sz="2000"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6" name="Google Shape;66;p10"/>
          <p:cNvSpPr>
            <a:spLocks noGrp="1"/>
          </p:cNvSpPr>
          <p:nvPr>
            <p:ph type="pic" idx="2"/>
          </p:nvPr>
        </p:nvSpPr>
        <p:spPr>
          <a:xfrm>
            <a:off x="2389717" y="612775"/>
            <a:ext cx="7315200" cy="4114800"/>
          </a:xfrm>
          <a:prstGeom prst="rect">
            <a:avLst/>
          </a:prstGeom>
          <a:noFill/>
          <a:ln>
            <a:noFill/>
          </a:ln>
        </p:spPr>
      </p:sp>
      <p:sp>
        <p:nvSpPr>
          <p:cNvPr id="67" name="Google Shape;67;p10"/>
          <p:cNvSpPr txBox="1">
            <a:spLocks noGrp="1"/>
          </p:cNvSpPr>
          <p:nvPr>
            <p:ph type="body" idx="1"/>
          </p:nvPr>
        </p:nvSpPr>
        <p:spPr>
          <a:xfrm>
            <a:off x="2389717" y="5367338"/>
            <a:ext cx="7315200" cy="804900"/>
          </a:xfrm>
          <a:prstGeom prst="rect">
            <a:avLst/>
          </a:prstGeom>
          <a:noFill/>
          <a:ln>
            <a:noFill/>
          </a:ln>
        </p:spPr>
        <p:txBody>
          <a:bodyPr spcFirstLastPara="1" wrap="square" lIns="91425" tIns="45700" rIns="91425" bIns="45700" anchor="t" anchorCtr="0">
            <a:normAutofit/>
          </a:bodyPr>
          <a:lstStyle>
            <a:lvl1pPr marL="457200" lvl="0" indent="-228600" algn="l" rtl="0">
              <a:spcBef>
                <a:spcPts val="280"/>
              </a:spcBef>
              <a:spcAft>
                <a:spcPts val="0"/>
              </a:spcAft>
              <a:buClr>
                <a:schemeClr val="dk1"/>
              </a:buClr>
              <a:buSzPts val="1400"/>
              <a:buNone/>
              <a:defRPr sz="1400"/>
            </a:lvl1pPr>
            <a:lvl2pPr marL="914400" lvl="1" indent="-228600" algn="l" rtl="0">
              <a:spcBef>
                <a:spcPts val="240"/>
              </a:spcBef>
              <a:spcAft>
                <a:spcPts val="0"/>
              </a:spcAft>
              <a:buClr>
                <a:schemeClr val="dk1"/>
              </a:buClr>
              <a:buSzPts val="1200"/>
              <a:buNone/>
              <a:defRPr sz="1200"/>
            </a:lvl2pPr>
            <a:lvl3pPr marL="1371600" lvl="2" indent="-228600" algn="l" rtl="0">
              <a:spcBef>
                <a:spcPts val="200"/>
              </a:spcBef>
              <a:spcAft>
                <a:spcPts val="0"/>
              </a:spcAft>
              <a:buClr>
                <a:schemeClr val="dk1"/>
              </a:buClr>
              <a:buSzPts val="1000"/>
              <a:buNone/>
              <a:defRPr sz="1000"/>
            </a:lvl3pPr>
            <a:lvl4pPr marL="1828800" lvl="3" indent="-228600" algn="l" rtl="0">
              <a:spcBef>
                <a:spcPts val="180"/>
              </a:spcBef>
              <a:spcAft>
                <a:spcPts val="0"/>
              </a:spcAft>
              <a:buClr>
                <a:schemeClr val="dk1"/>
              </a:buClr>
              <a:buSzPts val="900"/>
              <a:buNone/>
              <a:defRPr sz="900"/>
            </a:lvl4pPr>
            <a:lvl5pPr marL="2286000" lvl="4" indent="-228600" algn="l" rtl="0">
              <a:spcBef>
                <a:spcPts val="180"/>
              </a:spcBef>
              <a:spcAft>
                <a:spcPts val="0"/>
              </a:spcAft>
              <a:buClr>
                <a:schemeClr val="dk1"/>
              </a:buClr>
              <a:buSzPts val="900"/>
              <a:buNone/>
              <a:defRPr sz="900"/>
            </a:lvl5pPr>
            <a:lvl6pPr marL="2743200" lvl="5" indent="-228600" algn="l" rtl="0">
              <a:spcBef>
                <a:spcPts val="180"/>
              </a:spcBef>
              <a:spcAft>
                <a:spcPts val="0"/>
              </a:spcAft>
              <a:buClr>
                <a:schemeClr val="dk1"/>
              </a:buClr>
              <a:buSzPts val="900"/>
              <a:buNone/>
              <a:defRPr sz="900"/>
            </a:lvl6pPr>
            <a:lvl7pPr marL="3200400" lvl="6" indent="-228600" algn="l" rtl="0">
              <a:spcBef>
                <a:spcPts val="180"/>
              </a:spcBef>
              <a:spcAft>
                <a:spcPts val="0"/>
              </a:spcAft>
              <a:buClr>
                <a:schemeClr val="dk1"/>
              </a:buClr>
              <a:buSzPts val="900"/>
              <a:buNone/>
              <a:defRPr sz="900"/>
            </a:lvl7pPr>
            <a:lvl8pPr marL="3657600" lvl="7" indent="-228600" algn="l" rtl="0">
              <a:spcBef>
                <a:spcPts val="180"/>
              </a:spcBef>
              <a:spcAft>
                <a:spcPts val="0"/>
              </a:spcAft>
              <a:buClr>
                <a:schemeClr val="dk1"/>
              </a:buClr>
              <a:buSzPts val="900"/>
              <a:buNone/>
              <a:defRPr sz="900"/>
            </a:lvl8pPr>
            <a:lvl9pPr marL="4114800" lvl="8" indent="-228600" algn="l" rtl="0">
              <a:spcBef>
                <a:spcPts val="180"/>
              </a:spcBef>
              <a:spcAft>
                <a:spcPts val="0"/>
              </a:spcAft>
              <a:buClr>
                <a:schemeClr val="dk1"/>
              </a:buClr>
              <a:buSzPts val="900"/>
              <a:buNone/>
              <a:defRPr sz="900"/>
            </a:lvl9pPr>
          </a:lstStyle>
          <a:p>
            <a:endParaRPr/>
          </a:p>
        </p:txBody>
      </p:sp>
      <p:sp>
        <p:nvSpPr>
          <p:cNvPr id="68" name="Google Shape;68;p10"/>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9" name="Google Shape;69;p10"/>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0" name="Google Shape;70;p10"/>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rgbClr val="FF0000"/>
              </a:buClr>
              <a:buSzPts val="2800"/>
              <a:buFont typeface="Verdana"/>
              <a:buNone/>
              <a:defRPr sz="2800" b="1" i="0" u="none" strike="noStrike" cap="none">
                <a:solidFill>
                  <a:srgbClr val="FF0000"/>
                </a:solidFill>
                <a:latin typeface="Verdana"/>
                <a:ea typeface="Verdana"/>
                <a:cs typeface="Verdana"/>
                <a:sym typeface="Verdana"/>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a:bodyPr>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Verdana"/>
                <a:ea typeface="Verdana"/>
                <a:cs typeface="Verdana"/>
                <a:sym typeface="Verdana"/>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Verdana"/>
                <a:ea typeface="Verdana"/>
                <a:cs typeface="Verdana"/>
                <a:sym typeface="Verdana"/>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Verdana"/>
                <a:ea typeface="Verdana"/>
                <a:cs typeface="Verdana"/>
                <a:sym typeface="Verdana"/>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Verdana"/>
                <a:ea typeface="Verdana"/>
                <a:cs typeface="Verdana"/>
                <a:sym typeface="Verdana"/>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Verdana"/>
                <a:ea typeface="Verdana"/>
                <a:cs typeface="Verdana"/>
                <a:sym typeface="Verdana"/>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9pPr>
          </a:lstStyle>
          <a:p>
            <a:endParaRPr/>
          </a:p>
        </p:txBody>
      </p:sp>
      <p:sp>
        <p:nvSpPr>
          <p:cNvPr id="8" name="Google Shape;8;p1"/>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Verdana"/>
                <a:ea typeface="Verdana"/>
                <a:cs typeface="Verdana"/>
                <a:sym typeface="Verdana"/>
              </a:defRPr>
            </a:lvl1pPr>
            <a:lvl2pPr marR="0" lvl="1"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2pPr>
            <a:lvl3pPr marR="0" lvl="2"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3pPr>
            <a:lvl4pPr marR="0" lvl="3"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4pPr>
            <a:lvl5pPr marR="0" lvl="4"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5pPr>
            <a:lvl6pPr marR="0" lvl="5"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6pPr>
            <a:lvl7pPr marR="0" lvl="6"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7pPr>
            <a:lvl8pPr marR="0" lvl="7"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8pPr>
            <a:lvl9pPr marR="0" lvl="8"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9pPr>
          </a:lstStyle>
          <a:p>
            <a:endParaRPr/>
          </a:p>
        </p:txBody>
      </p:sp>
      <p:sp>
        <p:nvSpPr>
          <p:cNvPr id="9" name="Google Shape;9;p1"/>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Verdana"/>
                <a:ea typeface="Verdana"/>
                <a:cs typeface="Verdana"/>
                <a:sym typeface="Verdana"/>
              </a:defRPr>
            </a:lvl1pPr>
            <a:lvl2pPr marR="0" lvl="1"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2pPr>
            <a:lvl3pPr marR="0" lvl="2"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3pPr>
            <a:lvl4pPr marR="0" lvl="3"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4pPr>
            <a:lvl5pPr marR="0" lvl="4"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5pPr>
            <a:lvl6pPr marR="0" lvl="5"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6pPr>
            <a:lvl7pPr marR="0" lvl="6"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7pPr>
            <a:lvl8pPr marR="0" lvl="7"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8pPr>
            <a:lvl9pPr marR="0" lvl="8"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9pPr>
          </a:lstStyle>
          <a:p>
            <a:endParaRPr/>
          </a:p>
        </p:txBody>
      </p:sp>
      <p:sp>
        <p:nvSpPr>
          <p:cNvPr id="10" name="Google Shape;10;p1"/>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Verdana"/>
                <a:ea typeface="Verdana"/>
                <a:cs typeface="Verdana"/>
                <a:sym typeface="Verdana"/>
              </a:defRPr>
            </a:lvl1pPr>
            <a:lvl2pPr marL="0" marR="0" lvl="1" indent="0" algn="r" rtl="0">
              <a:spcBef>
                <a:spcPts val="0"/>
              </a:spcBef>
              <a:buNone/>
              <a:defRPr sz="1200" b="0" i="0" u="none" strike="noStrike" cap="none">
                <a:solidFill>
                  <a:srgbClr val="888888"/>
                </a:solidFill>
                <a:latin typeface="Verdana"/>
                <a:ea typeface="Verdana"/>
                <a:cs typeface="Verdana"/>
                <a:sym typeface="Verdana"/>
              </a:defRPr>
            </a:lvl2pPr>
            <a:lvl3pPr marL="0" marR="0" lvl="2" indent="0" algn="r" rtl="0">
              <a:spcBef>
                <a:spcPts val="0"/>
              </a:spcBef>
              <a:buNone/>
              <a:defRPr sz="1200" b="0" i="0" u="none" strike="noStrike" cap="none">
                <a:solidFill>
                  <a:srgbClr val="888888"/>
                </a:solidFill>
                <a:latin typeface="Verdana"/>
                <a:ea typeface="Verdana"/>
                <a:cs typeface="Verdana"/>
                <a:sym typeface="Verdana"/>
              </a:defRPr>
            </a:lvl3pPr>
            <a:lvl4pPr marL="0" marR="0" lvl="3" indent="0" algn="r" rtl="0">
              <a:spcBef>
                <a:spcPts val="0"/>
              </a:spcBef>
              <a:buNone/>
              <a:defRPr sz="1200" b="0" i="0" u="none" strike="noStrike" cap="none">
                <a:solidFill>
                  <a:srgbClr val="888888"/>
                </a:solidFill>
                <a:latin typeface="Verdana"/>
                <a:ea typeface="Verdana"/>
                <a:cs typeface="Verdana"/>
                <a:sym typeface="Verdana"/>
              </a:defRPr>
            </a:lvl4pPr>
            <a:lvl5pPr marL="0" marR="0" lvl="4" indent="0" algn="r" rtl="0">
              <a:spcBef>
                <a:spcPts val="0"/>
              </a:spcBef>
              <a:buNone/>
              <a:defRPr sz="1200" b="0" i="0" u="none" strike="noStrike" cap="none">
                <a:solidFill>
                  <a:srgbClr val="888888"/>
                </a:solidFill>
                <a:latin typeface="Verdana"/>
                <a:ea typeface="Verdana"/>
                <a:cs typeface="Verdana"/>
                <a:sym typeface="Verdana"/>
              </a:defRPr>
            </a:lvl5pPr>
            <a:lvl6pPr marL="0" marR="0" lvl="5" indent="0" algn="r" rtl="0">
              <a:spcBef>
                <a:spcPts val="0"/>
              </a:spcBef>
              <a:buNone/>
              <a:defRPr sz="1200" b="0" i="0" u="none" strike="noStrike" cap="none">
                <a:solidFill>
                  <a:srgbClr val="888888"/>
                </a:solidFill>
                <a:latin typeface="Verdana"/>
                <a:ea typeface="Verdana"/>
                <a:cs typeface="Verdana"/>
                <a:sym typeface="Verdana"/>
              </a:defRPr>
            </a:lvl6pPr>
            <a:lvl7pPr marL="0" marR="0" lvl="6" indent="0" algn="r" rtl="0">
              <a:spcBef>
                <a:spcPts val="0"/>
              </a:spcBef>
              <a:buNone/>
              <a:defRPr sz="1200" b="0" i="0" u="none" strike="noStrike" cap="none">
                <a:solidFill>
                  <a:srgbClr val="888888"/>
                </a:solidFill>
                <a:latin typeface="Verdana"/>
                <a:ea typeface="Verdana"/>
                <a:cs typeface="Verdana"/>
                <a:sym typeface="Verdana"/>
              </a:defRPr>
            </a:lvl7pPr>
            <a:lvl8pPr marL="0" marR="0" lvl="7" indent="0" algn="r" rtl="0">
              <a:spcBef>
                <a:spcPts val="0"/>
              </a:spcBef>
              <a:buNone/>
              <a:defRPr sz="1200" b="0" i="0" u="none" strike="noStrike" cap="none">
                <a:solidFill>
                  <a:srgbClr val="888888"/>
                </a:solidFill>
                <a:latin typeface="Verdana"/>
                <a:ea typeface="Verdana"/>
                <a:cs typeface="Verdana"/>
                <a:sym typeface="Verdana"/>
              </a:defRPr>
            </a:lvl8pPr>
            <a:lvl9pPr marL="0" marR="0" lvl="8" indent="0" algn="r" rtl="0">
              <a:spcBef>
                <a:spcPts val="0"/>
              </a:spcBef>
              <a:buNone/>
              <a:defRPr sz="1200" b="0" i="0" u="none" strike="noStrike" cap="none">
                <a:solidFill>
                  <a:srgbClr val="888888"/>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GB"/>
              <a:t>‹#›</a:t>
            </a:fld>
            <a:endParaRPr/>
          </a:p>
        </p:txBody>
      </p:sp>
      <p:cxnSp>
        <p:nvCxnSpPr>
          <p:cNvPr id="11" name="Google Shape;11;p1"/>
          <p:cNvCxnSpPr/>
          <p:nvPr/>
        </p:nvCxnSpPr>
        <p:spPr>
          <a:xfrm>
            <a:off x="812800" y="914400"/>
            <a:ext cx="10668000" cy="0"/>
          </a:xfrm>
          <a:prstGeom prst="straightConnector1">
            <a:avLst/>
          </a:prstGeom>
          <a:noFill/>
          <a:ln w="57150" cap="flat" cmpd="thickThin">
            <a:solidFill>
              <a:schemeClr val="dk1"/>
            </a:solidFill>
            <a:prstDash val="solid"/>
            <a:round/>
            <a:headEnd type="none" w="med" len="med"/>
            <a:tailEnd type="none" w="med" len="med"/>
          </a:ln>
        </p:spPr>
      </p:cxnSp>
      <p:pic>
        <p:nvPicPr>
          <p:cNvPr id="12" name="Google Shape;12;p1"/>
          <p:cNvPicPr preferRelativeResize="0"/>
          <p:nvPr/>
        </p:nvPicPr>
        <p:blipFill rotWithShape="1">
          <a:blip r:embed="rId13">
            <a:alphaModFix/>
          </a:blip>
          <a:srcRect b="18046"/>
          <a:stretch/>
        </p:blipFill>
        <p:spPr>
          <a:xfrm>
            <a:off x="0" y="5991366"/>
            <a:ext cx="12192001" cy="866633"/>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3"/>
          <p:cNvSpPr txBox="1">
            <a:spLocks noGrp="1"/>
          </p:cNvSpPr>
          <p:nvPr>
            <p:ph type="ctrTitle"/>
          </p:nvPr>
        </p:nvSpPr>
        <p:spPr>
          <a:xfrm>
            <a:off x="790469" y="1069102"/>
            <a:ext cx="10363200" cy="96289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17365D"/>
              </a:buClr>
              <a:buSzPts val="2800"/>
              <a:buFont typeface="Verdana"/>
              <a:buNone/>
            </a:pPr>
            <a:r>
              <a:rPr lang="en-GB" dirty="0">
                <a:solidFill>
                  <a:schemeClr val="tx1"/>
                </a:solidFill>
                <a:latin typeface="Cambria" panose="02040503050406030204" pitchFamily="18" charset="0"/>
                <a:ea typeface="Cambria" panose="02040503050406030204" pitchFamily="18" charset="0"/>
              </a:rPr>
              <a:t>MEDICAL EMERGENCY HANDLING</a:t>
            </a:r>
            <a:endParaRPr dirty="0">
              <a:solidFill>
                <a:schemeClr val="tx1"/>
              </a:solidFill>
              <a:latin typeface="Cambria" panose="02040503050406030204" pitchFamily="18" charset="0"/>
              <a:ea typeface="Cambria" panose="02040503050406030204" pitchFamily="18" charset="0"/>
            </a:endParaRPr>
          </a:p>
        </p:txBody>
      </p:sp>
      <p:sp>
        <p:nvSpPr>
          <p:cNvPr id="88" name="Google Shape;88;p13"/>
          <p:cNvSpPr txBox="1">
            <a:spLocks noGrp="1"/>
          </p:cNvSpPr>
          <p:nvPr>
            <p:ph type="subTitle" idx="1"/>
          </p:nvPr>
        </p:nvSpPr>
        <p:spPr>
          <a:xfrm>
            <a:off x="790469" y="2100770"/>
            <a:ext cx="3970500" cy="5523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7365D"/>
              </a:buClr>
              <a:buSzPts val="2000"/>
              <a:buNone/>
            </a:pPr>
            <a:r>
              <a:rPr lang="en-GB" dirty="0">
                <a:latin typeface="Cambria" panose="02040503050406030204" pitchFamily="18" charset="0"/>
                <a:ea typeface="Cambria" panose="02040503050406030204" pitchFamily="18" charset="0"/>
              </a:rPr>
              <a:t>Batch Number: CST-G21</a:t>
            </a:r>
            <a:endParaRPr dirty="0">
              <a:latin typeface="Cambria" panose="02040503050406030204" pitchFamily="18" charset="0"/>
              <a:ea typeface="Cambria" panose="02040503050406030204" pitchFamily="18" charset="0"/>
            </a:endParaRPr>
          </a:p>
          <a:p>
            <a:pPr marL="0" lvl="0" indent="0" algn="l" rtl="0">
              <a:spcBef>
                <a:spcPts val="400"/>
              </a:spcBef>
              <a:spcAft>
                <a:spcPts val="0"/>
              </a:spcAft>
              <a:buClr>
                <a:srgbClr val="17365D"/>
              </a:buClr>
              <a:buSzPts val="2000"/>
              <a:buNone/>
            </a:pPr>
            <a:endParaRPr dirty="0">
              <a:latin typeface="Cambria" panose="02040503050406030204" pitchFamily="18" charset="0"/>
              <a:ea typeface="Cambria" panose="02040503050406030204" pitchFamily="18" charset="0"/>
            </a:endParaRPr>
          </a:p>
        </p:txBody>
      </p:sp>
      <p:graphicFrame>
        <p:nvGraphicFramePr>
          <p:cNvPr id="89" name="Google Shape;89;p13"/>
          <p:cNvGraphicFramePr/>
          <p:nvPr>
            <p:extLst>
              <p:ext uri="{D42A27DB-BD31-4B8C-83A1-F6EECF244321}">
                <p14:modId xmlns:p14="http://schemas.microsoft.com/office/powerpoint/2010/main" val="509711538"/>
              </p:ext>
            </p:extLst>
          </p:nvPr>
        </p:nvGraphicFramePr>
        <p:xfrm>
          <a:off x="455761" y="2513340"/>
          <a:ext cx="6024434" cy="3607759"/>
        </p:xfrm>
        <a:graphic>
          <a:graphicData uri="http://schemas.openxmlformats.org/drawingml/2006/table">
            <a:tbl>
              <a:tblPr firstRow="1" bandRow="1">
                <a:noFill/>
                <a:tableStyleId>{57690726-49DA-4552-BDEB-330DD8EA8BD9}</a:tableStyleId>
              </a:tblPr>
              <a:tblGrid>
                <a:gridCol w="2318084">
                  <a:extLst>
                    <a:ext uri="{9D8B030D-6E8A-4147-A177-3AD203B41FA5}">
                      <a16:colId xmlns:a16="http://schemas.microsoft.com/office/drawing/2014/main" val="20000"/>
                    </a:ext>
                  </a:extLst>
                </a:gridCol>
                <a:gridCol w="3706350">
                  <a:extLst>
                    <a:ext uri="{9D8B030D-6E8A-4147-A177-3AD203B41FA5}">
                      <a16:colId xmlns:a16="http://schemas.microsoft.com/office/drawing/2014/main" val="20001"/>
                    </a:ext>
                  </a:extLst>
                </a:gridCol>
              </a:tblGrid>
              <a:tr h="701507">
                <a:tc>
                  <a:txBody>
                    <a:bodyPr/>
                    <a:lstStyle/>
                    <a:p>
                      <a:pPr marL="0" marR="0" lvl="1" indent="0" algn="ctr" rtl="0">
                        <a:spcBef>
                          <a:spcPts val="0"/>
                        </a:spcBef>
                        <a:spcAft>
                          <a:spcPts val="0"/>
                        </a:spcAft>
                        <a:buNone/>
                      </a:pPr>
                      <a:r>
                        <a:rPr lang="en-GB" sz="1800" b="1" u="none" strike="noStrike" cap="none" dirty="0">
                          <a:solidFill>
                            <a:srgbClr val="17365D"/>
                          </a:solidFill>
                        </a:rPr>
                        <a:t>Roll Number</a:t>
                      </a:r>
                    </a:p>
                    <a:p>
                      <a:pPr marL="0" marR="0" lvl="1" indent="0" algn="ctr" rtl="0">
                        <a:spcBef>
                          <a:spcPts val="0"/>
                        </a:spcBef>
                        <a:spcAft>
                          <a:spcPts val="0"/>
                        </a:spcAft>
                        <a:buNone/>
                      </a:pPr>
                      <a:endParaRPr lang="en-IN" sz="1800" b="1" u="none" strike="noStrike" cap="none" dirty="0">
                        <a:solidFill>
                          <a:srgbClr val="17365D"/>
                        </a:solidFill>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GB" sz="1800" b="1" u="none" strike="noStrike" cap="none" dirty="0">
                          <a:solidFill>
                            <a:srgbClr val="17365D"/>
                          </a:solidFill>
                        </a:rPr>
                        <a:t>Student Name</a:t>
                      </a:r>
                    </a:p>
                    <a:p>
                      <a:pPr marL="0" marR="0" lvl="0" indent="0" algn="ctr" rtl="0">
                        <a:spcBef>
                          <a:spcPts val="0"/>
                        </a:spcBef>
                        <a:spcAft>
                          <a:spcPts val="0"/>
                        </a:spcAft>
                        <a:buNone/>
                      </a:pPr>
                      <a:endParaRPr lang="en-GB" sz="1800" b="1" u="none" strike="noStrike" cap="none" dirty="0">
                        <a:solidFill>
                          <a:srgbClr val="17365D"/>
                        </a:solidFill>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1302788">
                <a:tc>
                  <a:txBody>
                    <a:bodyPr/>
                    <a:lstStyle/>
                    <a:p>
                      <a:pPr marL="0" marR="0" lvl="0" indent="0" algn="ctr" rtl="0">
                        <a:spcBef>
                          <a:spcPts val="0"/>
                        </a:spcBef>
                        <a:spcAft>
                          <a:spcPts val="0"/>
                        </a:spcAft>
                        <a:buFont typeface="+mj-lt"/>
                        <a:buNone/>
                      </a:pPr>
                      <a:r>
                        <a:rPr lang="en-IN" sz="1800" u="none" strike="noStrike" cap="none" dirty="0"/>
                        <a:t>20211CST0058                 </a:t>
                      </a:r>
                    </a:p>
                    <a:p>
                      <a:pPr marL="0" marR="0" lvl="0" indent="0" algn="ctr" rtl="0">
                        <a:spcBef>
                          <a:spcPts val="0"/>
                        </a:spcBef>
                        <a:spcAft>
                          <a:spcPts val="0"/>
                        </a:spcAft>
                        <a:buFont typeface="+mj-lt"/>
                        <a:buNone/>
                      </a:pPr>
                      <a:r>
                        <a:rPr lang="en-IN" sz="1800" u="none" strike="noStrike" cap="none" dirty="0"/>
                        <a:t>20211CST0101</a:t>
                      </a:r>
                    </a:p>
                    <a:p>
                      <a:pPr marL="0" marR="0" lvl="0" indent="0" algn="ctr" rtl="0">
                        <a:spcBef>
                          <a:spcPts val="0"/>
                        </a:spcBef>
                        <a:spcAft>
                          <a:spcPts val="0"/>
                        </a:spcAft>
                        <a:buFont typeface="+mj-lt"/>
                        <a:buNone/>
                      </a:pPr>
                      <a:r>
                        <a:rPr lang="en-IN" sz="1800" u="none" strike="noStrike" cap="none" dirty="0"/>
                        <a:t>20211CST0028</a:t>
                      </a:r>
                    </a:p>
                    <a:p>
                      <a:pPr marL="0" marR="0" lvl="0" indent="0" algn="ctr" rtl="0">
                        <a:spcBef>
                          <a:spcPts val="0"/>
                        </a:spcBef>
                        <a:spcAft>
                          <a:spcPts val="0"/>
                        </a:spcAft>
                        <a:buFont typeface="+mj-lt"/>
                        <a:buNone/>
                      </a:pPr>
                      <a:r>
                        <a:rPr lang="en-IN" sz="1800" u="none" strike="noStrike" cap="none" dirty="0"/>
                        <a:t>20211CST0027</a:t>
                      </a: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IN" sz="1800" u="none" strike="noStrike" cap="none" dirty="0"/>
                        <a:t>MOHAMMED DANISH MANNA</a:t>
                      </a:r>
                    </a:p>
                    <a:p>
                      <a:pPr marL="0" marR="0" lvl="0" indent="0" algn="ctr" rtl="0">
                        <a:spcBef>
                          <a:spcPts val="0"/>
                        </a:spcBef>
                        <a:spcAft>
                          <a:spcPts val="0"/>
                        </a:spcAft>
                        <a:buNone/>
                      </a:pPr>
                      <a:r>
                        <a:rPr lang="en-IN" sz="1800" u="none" strike="noStrike" cap="none" dirty="0"/>
                        <a:t>MUNGARA RAHUL</a:t>
                      </a:r>
                    </a:p>
                    <a:p>
                      <a:pPr marL="0" marR="0" lvl="0" indent="0" algn="ctr" rtl="0">
                        <a:spcBef>
                          <a:spcPts val="0"/>
                        </a:spcBef>
                        <a:spcAft>
                          <a:spcPts val="0"/>
                        </a:spcAft>
                        <a:buNone/>
                      </a:pPr>
                      <a:r>
                        <a:rPr lang="en-IN" sz="1800" u="none" strike="noStrike" cap="none" dirty="0"/>
                        <a:t>KONDAPALLI MINITH REDDY</a:t>
                      </a:r>
                    </a:p>
                    <a:p>
                      <a:pPr marL="0" marR="0" lvl="0" indent="0" algn="ctr" rtl="0">
                        <a:spcBef>
                          <a:spcPts val="0"/>
                        </a:spcBef>
                        <a:spcAft>
                          <a:spcPts val="0"/>
                        </a:spcAft>
                        <a:buNone/>
                      </a:pPr>
                      <a:r>
                        <a:rPr lang="en-IN" sz="1800" u="none" strike="noStrike" cap="none" dirty="0"/>
                        <a:t>K CHAITANYA</a:t>
                      </a: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r h="400866">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2"/>
                  </a:ext>
                </a:extLst>
              </a:tr>
              <a:tr h="400866">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3"/>
                  </a:ext>
                </a:extLst>
              </a:tr>
              <a:tr h="400866">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4"/>
                  </a:ext>
                </a:extLst>
              </a:tr>
              <a:tr h="400866">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90" name="Google Shape;90;p13"/>
          <p:cNvSpPr txBox="1"/>
          <p:nvPr/>
        </p:nvSpPr>
        <p:spPr>
          <a:xfrm>
            <a:off x="6480195" y="2513340"/>
            <a:ext cx="5514300" cy="2020560"/>
          </a:xfrm>
          <a:prstGeom prst="rect">
            <a:avLst/>
          </a:prstGeom>
          <a:noFill/>
          <a:ln>
            <a:noFill/>
          </a:ln>
        </p:spPr>
        <p:txBody>
          <a:bodyPr spcFirstLastPara="1" wrap="square" lIns="91425" tIns="45700" rIns="91425" bIns="45700" anchor="t" anchorCtr="0">
            <a:normAutofit/>
          </a:bodyPr>
          <a:lstStyle/>
          <a:p>
            <a:pPr marL="0" marR="0" lvl="0" indent="0" algn="ctr" rtl="0">
              <a:spcBef>
                <a:spcPts val="0"/>
              </a:spcBef>
              <a:spcAft>
                <a:spcPts val="0"/>
              </a:spcAft>
              <a:buClr>
                <a:srgbClr val="17365D"/>
              </a:buClr>
              <a:buSzPts val="2000"/>
              <a:buFont typeface="Arial"/>
              <a:buNone/>
            </a:pPr>
            <a:r>
              <a:rPr lang="en-GB" sz="2000" b="1" i="0" u="none" strike="noStrike" cap="none" dirty="0">
                <a:solidFill>
                  <a:srgbClr val="17365D"/>
                </a:solidFill>
                <a:latin typeface="Cambria" panose="02040503050406030204" pitchFamily="18" charset="0"/>
                <a:ea typeface="Cambria" panose="02040503050406030204" pitchFamily="18" charset="0"/>
                <a:cs typeface="Verdana"/>
                <a:sym typeface="Verdana"/>
              </a:rPr>
              <a:t>Under the Supervision of,</a:t>
            </a:r>
            <a:endParaRPr dirty="0">
              <a:latin typeface="Cambria" panose="02040503050406030204" pitchFamily="18" charset="0"/>
              <a:ea typeface="Cambria" panose="02040503050406030204" pitchFamily="18" charset="0"/>
            </a:endParaRPr>
          </a:p>
          <a:p>
            <a:pPr marL="0" marR="0" lvl="0" indent="0" algn="ctr" rtl="0">
              <a:spcBef>
                <a:spcPts val="400"/>
              </a:spcBef>
              <a:spcAft>
                <a:spcPts val="0"/>
              </a:spcAft>
              <a:buClr>
                <a:srgbClr val="17365D"/>
              </a:buClr>
              <a:buSzPts val="2000"/>
              <a:buFont typeface="Arial"/>
              <a:buNone/>
            </a:pPr>
            <a:endParaRPr sz="2000" b="1" i="0" u="none" strike="noStrike" cap="none" dirty="0">
              <a:solidFill>
                <a:srgbClr val="17365D"/>
              </a:solidFill>
              <a:latin typeface="Cambria" panose="02040503050406030204" pitchFamily="18" charset="0"/>
              <a:ea typeface="Cambria" panose="02040503050406030204" pitchFamily="18" charset="0"/>
              <a:cs typeface="Verdana"/>
              <a:sym typeface="Verdana"/>
            </a:endParaRPr>
          </a:p>
          <a:p>
            <a:pPr marL="0" marR="0" lvl="0" indent="0" algn="l" rtl="0">
              <a:spcBef>
                <a:spcPts val="340"/>
              </a:spcBef>
              <a:spcAft>
                <a:spcPts val="0"/>
              </a:spcAft>
              <a:buClr>
                <a:srgbClr val="17365D"/>
              </a:buClr>
              <a:buSzPts val="1700"/>
              <a:buFont typeface="Arial"/>
              <a:buNone/>
            </a:pPr>
            <a:r>
              <a:rPr lang="en-GB" sz="1700" b="1" i="0" u="none" strike="noStrike" cap="none" dirty="0" err="1">
                <a:solidFill>
                  <a:srgbClr val="17365D"/>
                </a:solidFill>
                <a:latin typeface="Cambria" panose="02040503050406030204" pitchFamily="18" charset="0"/>
                <a:ea typeface="Cambria" panose="02040503050406030204" pitchFamily="18" charset="0"/>
                <a:cs typeface="Verdana"/>
                <a:sym typeface="Verdana"/>
              </a:rPr>
              <a:t>Dr.</a:t>
            </a: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  </a:t>
            </a:r>
            <a:r>
              <a:rPr lang="en-IN"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HARISH KUMAR</a:t>
            </a:r>
          </a:p>
          <a:p>
            <a:pPr marL="0" marR="0" lvl="0" indent="0" algn="l" rtl="0">
              <a:spcBef>
                <a:spcPts val="340"/>
              </a:spcBef>
              <a:spcAft>
                <a:spcPts val="0"/>
              </a:spcAft>
              <a:buClr>
                <a:srgbClr val="17365D"/>
              </a:buClr>
              <a:buSzPts val="1700"/>
              <a:buFont typeface="Arial"/>
              <a:buNone/>
            </a:pPr>
            <a:r>
              <a:rPr lang="en-IN" sz="1700" b="1" dirty="0">
                <a:solidFill>
                  <a:srgbClr val="17365D"/>
                </a:solidFill>
                <a:latin typeface="Cambria" panose="02040503050406030204" pitchFamily="18" charset="0"/>
                <a:ea typeface="Cambria" panose="02040503050406030204" pitchFamily="18" charset="0"/>
                <a:sym typeface="Verdana"/>
              </a:rPr>
              <a:t>ASSISTANT PROFESSOR</a:t>
            </a:r>
            <a:endParaRPr dirty="0">
              <a:latin typeface="Cambria" panose="02040503050406030204" pitchFamily="18" charset="0"/>
              <a:ea typeface="Cambria" panose="02040503050406030204" pitchFamily="18" charset="0"/>
            </a:endParaRPr>
          </a:p>
          <a:p>
            <a:pPr marL="0" marR="0" lvl="0" indent="0" algn="l" rtl="0">
              <a:spcBef>
                <a:spcPts val="340"/>
              </a:spcBef>
              <a:spcAft>
                <a:spcPts val="0"/>
              </a:spcAft>
              <a:buClr>
                <a:srgbClr val="17365D"/>
              </a:buClr>
              <a:buSzPts val="1700"/>
              <a:buFont typeface="Arial"/>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School of Computer Science and Engineering</a:t>
            </a:r>
            <a:endParaRPr dirty="0">
              <a:latin typeface="Cambria" panose="02040503050406030204" pitchFamily="18" charset="0"/>
              <a:ea typeface="Cambria" panose="02040503050406030204" pitchFamily="18" charset="0"/>
            </a:endParaRPr>
          </a:p>
          <a:p>
            <a:pPr marL="0" marR="0" lvl="0" indent="0" algn="l" rtl="0">
              <a:spcBef>
                <a:spcPts val="340"/>
              </a:spcBef>
              <a:spcAft>
                <a:spcPts val="0"/>
              </a:spcAft>
              <a:buClr>
                <a:srgbClr val="17365D"/>
              </a:buClr>
              <a:buSzPts val="1700"/>
              <a:buFont typeface="Arial"/>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Presidency University</a:t>
            </a:r>
            <a:endParaRPr dirty="0">
              <a:latin typeface="Cambria" panose="02040503050406030204" pitchFamily="18" charset="0"/>
              <a:ea typeface="Cambria" panose="02040503050406030204" pitchFamily="18" charset="0"/>
            </a:endParaRPr>
          </a:p>
          <a:p>
            <a:pPr marL="0" marR="0" lvl="0" indent="0" algn="l" rtl="0">
              <a:spcBef>
                <a:spcPts val="400"/>
              </a:spcBef>
              <a:spcAft>
                <a:spcPts val="0"/>
              </a:spcAft>
              <a:buClr>
                <a:srgbClr val="17365D"/>
              </a:buClr>
              <a:buSzPts val="2000"/>
              <a:buFont typeface="Arial"/>
              <a:buNone/>
            </a:pPr>
            <a:endParaRPr sz="2000" b="1" i="0" u="none" strike="noStrike" cap="none" dirty="0">
              <a:solidFill>
                <a:srgbClr val="17365D"/>
              </a:solidFill>
              <a:latin typeface="Cambria" panose="02040503050406030204" pitchFamily="18" charset="0"/>
              <a:ea typeface="Cambria" panose="02040503050406030204" pitchFamily="18" charset="0"/>
              <a:cs typeface="Verdana"/>
              <a:sym typeface="Verdana"/>
            </a:endParaRPr>
          </a:p>
        </p:txBody>
      </p:sp>
      <p:sp>
        <p:nvSpPr>
          <p:cNvPr id="91" name="Google Shape;91;p13"/>
          <p:cNvSpPr txBox="1"/>
          <p:nvPr/>
        </p:nvSpPr>
        <p:spPr>
          <a:xfrm>
            <a:off x="3986772" y="334089"/>
            <a:ext cx="3970500" cy="552300"/>
          </a:xfrm>
          <a:prstGeom prst="rect">
            <a:avLst/>
          </a:prstGeom>
          <a:noFill/>
          <a:ln>
            <a:noFill/>
          </a:ln>
        </p:spPr>
        <p:txBody>
          <a:bodyPr spcFirstLastPara="1" wrap="square" lIns="91425" tIns="45700" rIns="91425" bIns="45700" anchor="t" anchorCtr="0">
            <a:normAutofit fontScale="85000" lnSpcReduction="20000"/>
          </a:bodyPr>
          <a:lstStyle/>
          <a:p>
            <a:pPr marL="0" marR="0" lvl="0" indent="0" algn="ctr" rtl="0">
              <a:spcBef>
                <a:spcPts val="0"/>
              </a:spcBef>
              <a:spcAft>
                <a:spcPts val="0"/>
              </a:spcAft>
              <a:buClr>
                <a:srgbClr val="17365D"/>
              </a:buClr>
              <a:buSzPct val="100000"/>
              <a:buFont typeface="Arial"/>
              <a:buNone/>
            </a:pPr>
            <a:r>
              <a:rPr lang="en-GB" sz="2000" b="1" i="0" u="none" strike="noStrike" cap="none" dirty="0">
                <a:solidFill>
                  <a:srgbClr val="17365D"/>
                </a:solidFill>
                <a:latin typeface="Cambria" panose="02040503050406030204" pitchFamily="18" charset="0"/>
                <a:ea typeface="Cambria" panose="02040503050406030204" pitchFamily="18" charset="0"/>
                <a:cs typeface="Verdana"/>
                <a:sym typeface="Verdana"/>
              </a:rPr>
              <a:t>PIP2001 Capstone Project</a:t>
            </a:r>
            <a:endParaRPr dirty="0">
              <a:latin typeface="Cambria" panose="02040503050406030204" pitchFamily="18" charset="0"/>
              <a:ea typeface="Cambria" panose="02040503050406030204" pitchFamily="18" charset="0"/>
            </a:endParaRPr>
          </a:p>
          <a:p>
            <a:pPr marL="0" marR="0" lvl="0" indent="0" algn="ctr" rtl="0">
              <a:spcBef>
                <a:spcPts val="310"/>
              </a:spcBef>
              <a:spcAft>
                <a:spcPts val="0"/>
              </a:spcAft>
              <a:buClr>
                <a:srgbClr val="17365D"/>
              </a:buClr>
              <a:buSzPct val="100000"/>
              <a:buFont typeface="Arial"/>
              <a:buNone/>
            </a:pPr>
            <a:r>
              <a:rPr lang="en-GB" sz="2000" b="1" i="0" u="none" strike="noStrike" cap="none" dirty="0">
                <a:solidFill>
                  <a:srgbClr val="17365D"/>
                </a:solidFill>
                <a:latin typeface="Cambria" panose="02040503050406030204" pitchFamily="18" charset="0"/>
                <a:ea typeface="Cambria" panose="02040503050406030204" pitchFamily="18" charset="0"/>
                <a:cs typeface="Verdana"/>
                <a:sym typeface="Verdana"/>
              </a:rPr>
              <a:t>Review-Final Review</a:t>
            </a:r>
            <a:endParaRPr sz="2000" b="1" i="0" u="none" strike="noStrike" cap="none" dirty="0">
              <a:solidFill>
                <a:srgbClr val="17365D"/>
              </a:solidFill>
              <a:latin typeface="Cambria" panose="02040503050406030204" pitchFamily="18" charset="0"/>
              <a:ea typeface="Cambria" panose="02040503050406030204" pitchFamily="18" charset="0"/>
              <a:cs typeface="Verdana"/>
              <a:sym typeface="Verdana"/>
            </a:endParaRPr>
          </a:p>
        </p:txBody>
      </p:sp>
      <p:sp>
        <p:nvSpPr>
          <p:cNvPr id="8" name="Google Shape;91;p13"/>
          <p:cNvSpPr txBox="1"/>
          <p:nvPr/>
        </p:nvSpPr>
        <p:spPr>
          <a:xfrm>
            <a:off x="0" y="4553564"/>
            <a:ext cx="12249915" cy="1562100"/>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Clr>
                <a:srgbClr val="17365D"/>
              </a:buClr>
              <a:buSzPct val="100000"/>
              <a:buFont typeface="Arial"/>
              <a:buNone/>
            </a:pPr>
            <a:r>
              <a:rPr lang="en-US" sz="2000" b="1" i="0" u="none" strike="noStrike" cap="none" dirty="0">
                <a:solidFill>
                  <a:schemeClr val="accent1"/>
                </a:solidFill>
                <a:latin typeface="Cambria" panose="02040503050406030204" pitchFamily="18" charset="0"/>
                <a:ea typeface="Cambria" panose="02040503050406030204" pitchFamily="18" charset="0"/>
                <a:cs typeface="Verdana"/>
                <a:sym typeface="Verdana"/>
              </a:rPr>
              <a:t>Name of the Program: B-TECH CST</a:t>
            </a:r>
          </a:p>
          <a:p>
            <a:pPr marL="0" marR="0" lvl="0" indent="0" rtl="0">
              <a:spcBef>
                <a:spcPts val="0"/>
              </a:spcBef>
              <a:spcAft>
                <a:spcPts val="0"/>
              </a:spcAft>
              <a:buClr>
                <a:srgbClr val="17365D"/>
              </a:buClr>
              <a:buSzPct val="100000"/>
              <a:buFont typeface="Arial"/>
              <a:buNone/>
            </a:pPr>
            <a:r>
              <a:rPr lang="en-US" sz="2000" b="1" dirty="0">
                <a:solidFill>
                  <a:schemeClr val="accent1"/>
                </a:solidFill>
                <a:latin typeface="Cambria" panose="02040503050406030204" pitchFamily="18" charset="0"/>
                <a:ea typeface="Cambria" panose="02040503050406030204" pitchFamily="18" charset="0"/>
                <a:cs typeface="Verdana"/>
                <a:sym typeface="Verdana"/>
              </a:rPr>
              <a:t>Name of the HoD: </a:t>
            </a:r>
          </a:p>
          <a:p>
            <a:pPr marL="0" marR="0" lvl="0" indent="0" rtl="0">
              <a:spcBef>
                <a:spcPts val="0"/>
              </a:spcBef>
              <a:spcAft>
                <a:spcPts val="0"/>
              </a:spcAft>
              <a:buClr>
                <a:srgbClr val="17365D"/>
              </a:buClr>
              <a:buSzPct val="100000"/>
              <a:buFont typeface="Arial"/>
              <a:buNone/>
            </a:pPr>
            <a:r>
              <a:rPr lang="en-US" sz="2000" b="1" i="0" u="none" strike="noStrike" cap="none" dirty="0">
                <a:solidFill>
                  <a:schemeClr val="accent1"/>
                </a:solidFill>
                <a:latin typeface="Cambria" panose="02040503050406030204" pitchFamily="18" charset="0"/>
                <a:ea typeface="Cambria" panose="02040503050406030204" pitchFamily="18" charset="0"/>
                <a:cs typeface="Verdana"/>
                <a:sym typeface="Verdana"/>
              </a:rPr>
              <a:t>Name of the Program Project Coordinator: </a:t>
            </a:r>
          </a:p>
          <a:p>
            <a:pPr lvl="0">
              <a:buClr>
                <a:srgbClr val="17365D"/>
              </a:buClr>
              <a:buSzPct val="100000"/>
            </a:pPr>
            <a:r>
              <a:rPr lang="en-US" sz="2000" b="1" dirty="0">
                <a:solidFill>
                  <a:schemeClr val="accent1"/>
                </a:solidFill>
                <a:latin typeface="Cambria" panose="02040503050406030204" pitchFamily="18" charset="0"/>
                <a:ea typeface="Cambria" panose="02040503050406030204" pitchFamily="18" charset="0"/>
                <a:cs typeface="Verdana"/>
                <a:sym typeface="Verdana"/>
              </a:rPr>
              <a:t>Name of the School Project Coordinators: </a:t>
            </a:r>
            <a:r>
              <a:rPr lang="en-US" sz="2000" b="1" i="0" u="none" strike="noStrike" cap="none" dirty="0">
                <a:solidFill>
                  <a:schemeClr val="tx1"/>
                </a:solidFill>
                <a:latin typeface="Cambria" panose="02040503050406030204" pitchFamily="18" charset="0"/>
                <a:ea typeface="Cambria" panose="02040503050406030204" pitchFamily="18" charset="0"/>
                <a:cs typeface="Verdana"/>
                <a:sym typeface="Verdana"/>
              </a:rPr>
              <a:t>Dr. Sampath A K / Dr. Abdul Khadar A / Mr. Md Ziaur Rahman</a:t>
            </a:r>
            <a:endParaRPr sz="2000" b="1" i="0" u="none" strike="noStrike" cap="none" dirty="0">
              <a:solidFill>
                <a:schemeClr val="tx1"/>
              </a:solidFill>
              <a:latin typeface="Cambria" panose="02040503050406030204" pitchFamily="18" charset="0"/>
              <a:ea typeface="Cambria" panose="02040503050406030204" pitchFamily="18" charset="0"/>
              <a:cs typeface="Verdana"/>
              <a:sym typeface="Verdan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0F9F1-4AB6-9390-DFA7-454CD4481EF8}"/>
              </a:ext>
            </a:extLst>
          </p:cNvPr>
          <p:cNvSpPr>
            <a:spLocks noGrp="1"/>
          </p:cNvSpPr>
          <p:nvPr>
            <p:ph type="title"/>
          </p:nvPr>
        </p:nvSpPr>
        <p:spPr/>
        <p:txBody>
          <a:bodyPr/>
          <a:lstStyle/>
          <a:p>
            <a:r>
              <a:rPr lang="en-IN" dirty="0"/>
              <a:t>OUTPUT:</a:t>
            </a:r>
          </a:p>
        </p:txBody>
      </p:sp>
      <p:sp>
        <p:nvSpPr>
          <p:cNvPr id="3" name="Text Placeholder 2">
            <a:extLst>
              <a:ext uri="{FF2B5EF4-FFF2-40B4-BE49-F238E27FC236}">
                <a16:creationId xmlns:a16="http://schemas.microsoft.com/office/drawing/2014/main" id="{C442DFA7-4173-B031-43BD-97F1BFC0C897}"/>
              </a:ext>
            </a:extLst>
          </p:cNvPr>
          <p:cNvSpPr>
            <a:spLocks noGrp="1"/>
          </p:cNvSpPr>
          <p:nvPr>
            <p:ph type="body" idx="1"/>
          </p:nvPr>
        </p:nvSpPr>
        <p:spPr/>
        <p:txBody>
          <a:bodyPr/>
          <a:lstStyle/>
          <a:p>
            <a:endParaRPr lang="en-IN" dirty="0"/>
          </a:p>
        </p:txBody>
      </p:sp>
      <p:pic>
        <p:nvPicPr>
          <p:cNvPr id="5" name="Picture 4">
            <a:extLst>
              <a:ext uri="{FF2B5EF4-FFF2-40B4-BE49-F238E27FC236}">
                <a16:creationId xmlns:a16="http://schemas.microsoft.com/office/drawing/2014/main" id="{92020940-F6C6-D61C-CA8C-23C487E26AF6}"/>
              </a:ext>
            </a:extLst>
          </p:cNvPr>
          <p:cNvPicPr>
            <a:picLocks noChangeAspect="1"/>
          </p:cNvPicPr>
          <p:nvPr/>
        </p:nvPicPr>
        <p:blipFill>
          <a:blip r:embed="rId2"/>
          <a:stretch>
            <a:fillRect/>
          </a:stretch>
        </p:blipFill>
        <p:spPr>
          <a:xfrm>
            <a:off x="812800" y="804333"/>
            <a:ext cx="10668000" cy="3079409"/>
          </a:xfrm>
          <a:prstGeom prst="rect">
            <a:avLst/>
          </a:prstGeom>
        </p:spPr>
      </p:pic>
      <p:pic>
        <p:nvPicPr>
          <p:cNvPr id="7" name="Picture 6">
            <a:extLst>
              <a:ext uri="{FF2B5EF4-FFF2-40B4-BE49-F238E27FC236}">
                <a16:creationId xmlns:a16="http://schemas.microsoft.com/office/drawing/2014/main" id="{7085BFC2-5823-0799-5BE1-D3EE393783CE}"/>
              </a:ext>
            </a:extLst>
          </p:cNvPr>
          <p:cNvPicPr>
            <a:picLocks noChangeAspect="1"/>
          </p:cNvPicPr>
          <p:nvPr/>
        </p:nvPicPr>
        <p:blipFill>
          <a:blip r:embed="rId3"/>
          <a:stretch>
            <a:fillRect/>
          </a:stretch>
        </p:blipFill>
        <p:spPr>
          <a:xfrm>
            <a:off x="812799" y="3925936"/>
            <a:ext cx="10668001" cy="2307715"/>
          </a:xfrm>
          <a:prstGeom prst="rect">
            <a:avLst/>
          </a:prstGeom>
        </p:spPr>
      </p:pic>
    </p:spTree>
    <p:extLst>
      <p:ext uri="{BB962C8B-B14F-4D97-AF65-F5344CB8AC3E}">
        <p14:creationId xmlns:p14="http://schemas.microsoft.com/office/powerpoint/2010/main" val="2304239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pic>
        <p:nvPicPr>
          <p:cNvPr id="5" name="Picture 4">
            <a:extLst>
              <a:ext uri="{FF2B5EF4-FFF2-40B4-BE49-F238E27FC236}">
                <a16:creationId xmlns:a16="http://schemas.microsoft.com/office/drawing/2014/main" id="{C63A00FF-89F0-DC87-D900-930227B33E5D}"/>
              </a:ext>
            </a:extLst>
          </p:cNvPr>
          <p:cNvPicPr>
            <a:picLocks noChangeAspect="1"/>
          </p:cNvPicPr>
          <p:nvPr/>
        </p:nvPicPr>
        <p:blipFill>
          <a:blip r:embed="rId3"/>
          <a:stretch>
            <a:fillRect/>
          </a:stretch>
        </p:blipFill>
        <p:spPr>
          <a:xfrm>
            <a:off x="4082811" y="1441315"/>
            <a:ext cx="3893305" cy="393547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17365D"/>
              </a:buClr>
              <a:buSzPts val="2800"/>
              <a:buFont typeface="Verdana"/>
              <a:buNone/>
            </a:pPr>
            <a:r>
              <a:rPr lang="en-GB" dirty="0">
                <a:latin typeface="Cambria" panose="02040503050406030204" pitchFamily="18" charset="0"/>
                <a:ea typeface="Cambria" panose="02040503050406030204" pitchFamily="18" charset="0"/>
              </a:rPr>
              <a:t>Content</a:t>
            </a:r>
            <a:endParaRPr dirty="0">
              <a:latin typeface="Cambria" panose="02040503050406030204" pitchFamily="18" charset="0"/>
              <a:ea typeface="Cambria" panose="02040503050406030204" pitchFamily="18" charset="0"/>
            </a:endParaRPr>
          </a:p>
        </p:txBody>
      </p:sp>
      <p:sp>
        <p:nvSpPr>
          <p:cNvPr id="97" name="Google Shape;97;p14"/>
          <p:cNvSpPr txBox="1">
            <a:spLocks noGrp="1"/>
          </p:cNvSpPr>
          <p:nvPr>
            <p:ph type="body" idx="1"/>
          </p:nvPr>
        </p:nvSpPr>
        <p:spPr>
          <a:xfrm>
            <a:off x="812800" y="1143001"/>
            <a:ext cx="10668000" cy="3924299"/>
          </a:xfrm>
          <a:prstGeom prst="rect">
            <a:avLst/>
          </a:prstGeom>
          <a:noFill/>
          <a:ln>
            <a:noFill/>
          </a:ln>
        </p:spPr>
        <p:txBody>
          <a:bodyPr spcFirstLastPara="1" wrap="square" lIns="91425" tIns="45700" rIns="91425" bIns="45700" anchor="t" anchorCtr="0">
            <a:normAutofit/>
          </a:bodyPr>
          <a:lstStyle/>
          <a:p>
            <a:pPr marL="495300" indent="-342900" algn="just">
              <a:lnSpc>
                <a:spcPct val="200000"/>
              </a:lnSpc>
              <a:spcBef>
                <a:spcPts val="0"/>
              </a:spcBef>
              <a:buFont typeface="Wingdings" panose="05000000000000000000" pitchFamily="2" charset="2"/>
              <a:buChar char="Ø"/>
            </a:pPr>
            <a:r>
              <a:rPr lang="en-US" dirty="0">
                <a:latin typeface="Cambria" panose="02040503050406030204" pitchFamily="18" charset="0"/>
                <a:ea typeface="Cambria" panose="02040503050406030204" pitchFamily="18" charset="0"/>
              </a:rPr>
              <a:t>Problem Statement</a:t>
            </a:r>
          </a:p>
          <a:p>
            <a:pPr marL="495300" lvl="0" indent="-342900" algn="just">
              <a:lnSpc>
                <a:spcPct val="200000"/>
              </a:lnSpc>
              <a:spcBef>
                <a:spcPts val="0"/>
              </a:spcBef>
              <a:buFont typeface="Wingdings" panose="05000000000000000000" pitchFamily="2" charset="2"/>
              <a:buChar char="Ø"/>
            </a:pPr>
            <a:r>
              <a:rPr lang="en-US" dirty="0">
                <a:latin typeface="Cambria" panose="02040503050406030204" pitchFamily="18" charset="0"/>
                <a:ea typeface="Cambria" panose="02040503050406030204" pitchFamily="18" charset="0"/>
              </a:rPr>
              <a:t>Analysis of Problem Statement</a:t>
            </a:r>
          </a:p>
          <a:p>
            <a:pPr marL="495300" lvl="0" indent="-342900" algn="just" rtl="0">
              <a:lnSpc>
                <a:spcPct val="200000"/>
              </a:lnSpc>
              <a:spcBef>
                <a:spcPts val="0"/>
              </a:spcBef>
              <a:spcAft>
                <a:spcPts val="0"/>
              </a:spcAft>
              <a:buClr>
                <a:schemeClr val="dk1"/>
              </a:buClr>
              <a:buSzPts val="2400"/>
              <a:buFont typeface="Wingdings" panose="05000000000000000000" pitchFamily="2" charset="2"/>
              <a:buChar char="Ø"/>
            </a:pPr>
            <a:r>
              <a:rPr lang="en-US" dirty="0">
                <a:latin typeface="Cambria" panose="02040503050406030204" pitchFamily="18" charset="0"/>
                <a:ea typeface="Cambria" panose="02040503050406030204" pitchFamily="18" charset="0"/>
              </a:rPr>
              <a:t>Timeline of the Project</a:t>
            </a:r>
          </a:p>
          <a:p>
            <a:pPr marL="495300" lvl="0" indent="-342900" algn="just" rtl="0">
              <a:lnSpc>
                <a:spcPct val="200000"/>
              </a:lnSpc>
              <a:spcBef>
                <a:spcPts val="0"/>
              </a:spcBef>
              <a:spcAft>
                <a:spcPts val="0"/>
              </a:spcAft>
              <a:buClr>
                <a:schemeClr val="dk1"/>
              </a:buClr>
              <a:buSzPts val="2400"/>
              <a:buFont typeface="Wingdings" panose="05000000000000000000" pitchFamily="2" charset="2"/>
              <a:buChar char="Ø"/>
            </a:pPr>
            <a:r>
              <a:rPr lang="en-US" dirty="0">
                <a:latin typeface="Cambria" panose="02040503050406030204" pitchFamily="18" charset="0"/>
                <a:ea typeface="Cambria" panose="02040503050406030204" pitchFamily="18" charset="0"/>
              </a:rPr>
              <a:t>References</a:t>
            </a:r>
          </a:p>
          <a:p>
            <a:pPr marL="495300" lvl="0" indent="-342900" algn="just" rtl="0">
              <a:lnSpc>
                <a:spcPct val="200000"/>
              </a:lnSpc>
              <a:spcBef>
                <a:spcPts val="0"/>
              </a:spcBef>
              <a:spcAft>
                <a:spcPts val="0"/>
              </a:spcAft>
              <a:buClr>
                <a:schemeClr val="dk1"/>
              </a:buClr>
              <a:buSzPts val="2400"/>
              <a:buFont typeface="Wingdings" panose="05000000000000000000" pitchFamily="2" charset="2"/>
              <a:buChar char="Ø"/>
            </a:pPr>
            <a:endParaRPr lang="en-US" dirty="0">
              <a:latin typeface="Cambria" panose="02040503050406030204" pitchFamily="18" charset="0"/>
              <a:ea typeface="Cambria" panose="02040503050406030204" pitchFamily="18" charset="0"/>
            </a:endParaRPr>
          </a:p>
          <a:p>
            <a:pPr marL="495300" lvl="0" indent="-342900" algn="just" rtl="0">
              <a:lnSpc>
                <a:spcPct val="200000"/>
              </a:lnSpc>
              <a:spcBef>
                <a:spcPts val="0"/>
              </a:spcBef>
              <a:spcAft>
                <a:spcPts val="0"/>
              </a:spcAft>
              <a:buClr>
                <a:schemeClr val="dk1"/>
              </a:buClr>
              <a:buSzPts val="2400"/>
              <a:buFont typeface="Wingdings" panose="05000000000000000000" pitchFamily="2" charset="2"/>
              <a:buChar char="Ø"/>
            </a:pPr>
            <a:endParaRPr dirty="0">
              <a:latin typeface="Cambria" panose="02040503050406030204" pitchFamily="18" charset="0"/>
              <a:ea typeface="Cambria" panose="020405030504060302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17365D"/>
              </a:buClr>
              <a:buSzPts val="2800"/>
              <a:buFont typeface="Verdana"/>
              <a:buNone/>
            </a:pPr>
            <a:r>
              <a:rPr lang="en-GB" dirty="0">
                <a:latin typeface="Cambria" panose="02040503050406030204" pitchFamily="18" charset="0"/>
                <a:ea typeface="Cambria" panose="02040503050406030204" pitchFamily="18" charset="0"/>
              </a:rPr>
              <a:t>Problem Statement Number: </a:t>
            </a:r>
            <a:endParaRPr dirty="0">
              <a:latin typeface="Cambria" panose="02040503050406030204" pitchFamily="18" charset="0"/>
              <a:ea typeface="Cambria" panose="02040503050406030204" pitchFamily="18" charset="0"/>
            </a:endParaRPr>
          </a:p>
        </p:txBody>
      </p:sp>
      <p:sp>
        <p:nvSpPr>
          <p:cNvPr id="97" name="Google Shape;97;p14"/>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lnSpcReduction="10000"/>
          </a:bodyPr>
          <a:lstStyle/>
          <a:p>
            <a:pPr marL="342900" lvl="0" indent="-190500" algn="just">
              <a:spcBef>
                <a:spcPts val="0"/>
              </a:spcBef>
              <a:buNone/>
            </a:pPr>
            <a:r>
              <a:rPr lang="en-US" sz="2000" dirty="0">
                <a:latin typeface="Cambria" panose="02040503050406030204" pitchFamily="18" charset="0"/>
                <a:ea typeface="Cambria" panose="02040503050406030204" pitchFamily="18" charset="0"/>
              </a:rPr>
              <a:t>Organization:  Medical Emergency Handling</a:t>
            </a:r>
          </a:p>
          <a:p>
            <a:pPr marL="342900" lvl="0" indent="-190500" algn="just">
              <a:lnSpc>
                <a:spcPct val="200000"/>
              </a:lnSpc>
              <a:spcBef>
                <a:spcPts val="0"/>
              </a:spcBef>
              <a:buNone/>
            </a:pPr>
            <a:r>
              <a:rPr lang="en-US" sz="2000" dirty="0">
                <a:latin typeface="Cambria" panose="02040503050406030204" pitchFamily="18" charset="0"/>
                <a:ea typeface="Cambria" panose="02040503050406030204" pitchFamily="18" charset="0"/>
              </a:rPr>
              <a:t>Category (Hardware / Software / Both) : Software</a:t>
            </a:r>
          </a:p>
          <a:p>
            <a:pPr marL="342900" lvl="0" indent="-190500" algn="just">
              <a:lnSpc>
                <a:spcPct val="200000"/>
              </a:lnSpc>
              <a:spcBef>
                <a:spcPts val="0"/>
              </a:spcBef>
              <a:buNone/>
            </a:pPr>
            <a:r>
              <a:rPr lang="en-US" sz="2000" dirty="0">
                <a:latin typeface="Cambria" panose="02040503050406030204" pitchFamily="18" charset="0"/>
                <a:ea typeface="Cambria" panose="02040503050406030204" pitchFamily="18" charset="0"/>
              </a:rPr>
              <a:t>Problem Description: </a:t>
            </a:r>
            <a:r>
              <a:rPr lang="en-US" sz="1800" dirty="0">
                <a:latin typeface="Cambria" panose="02040503050406030204" pitchFamily="18" charset="0"/>
                <a:ea typeface="Cambria" panose="02040503050406030204" pitchFamily="18" charset="0"/>
              </a:rPr>
              <a:t>Medical emergencies in India often result in delays in treatment due to inefficient coordination between ambulances, hospitals, and other entities such as blood banks. The goal of this project is to develop a mobile application that automates and parallelizes the critical events during a medical emergency, inspired by how cab booking apps like Ola and Uber handle real-time requests. The system will allow users to quickly summon ambulances, notify hospitals, register blood banks, and manage large-scale medical emergencies in real-time, ensuring rapid and coordinated care.</a:t>
            </a:r>
          </a:p>
          <a:p>
            <a:pPr marL="342900" lvl="0" indent="-190500" algn="just">
              <a:lnSpc>
                <a:spcPct val="200000"/>
              </a:lnSpc>
              <a:spcBef>
                <a:spcPts val="0"/>
              </a:spcBef>
              <a:buNone/>
            </a:pPr>
            <a:r>
              <a:rPr lang="en-US" sz="2000" dirty="0">
                <a:latin typeface="Cambria" panose="02040503050406030204" pitchFamily="18" charset="0"/>
                <a:ea typeface="Cambria" panose="02040503050406030204" pitchFamily="18" charset="0"/>
              </a:rPr>
              <a:t>Difficulty Level: Complex</a:t>
            </a:r>
            <a:endParaRPr sz="20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1434518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152400" lvl="0">
              <a:lnSpc>
                <a:spcPct val="200000"/>
              </a:lnSpc>
            </a:pPr>
            <a:r>
              <a:rPr lang="en-US" dirty="0">
                <a:latin typeface="Cambria" panose="02040503050406030204" pitchFamily="18" charset="0"/>
                <a:ea typeface="Cambria" panose="02040503050406030204" pitchFamily="18" charset="0"/>
              </a:rPr>
              <a:t>Analysis of Problem Statement</a:t>
            </a:r>
          </a:p>
        </p:txBody>
      </p:sp>
      <p:sp>
        <p:nvSpPr>
          <p:cNvPr id="115" name="Google Shape;115;p17"/>
          <p:cNvSpPr txBox="1">
            <a:spLocks noGrp="1"/>
          </p:cNvSpPr>
          <p:nvPr>
            <p:ph type="body" idx="1"/>
          </p:nvPr>
        </p:nvSpPr>
        <p:spPr>
          <a:xfrm>
            <a:off x="812800" y="1143000"/>
            <a:ext cx="10668000" cy="4953000"/>
          </a:xfrm>
          <a:prstGeom prst="rect">
            <a:avLst/>
          </a:prstGeom>
          <a:noFill/>
          <a:ln>
            <a:noFill/>
          </a:ln>
        </p:spPr>
        <p:txBody>
          <a:bodyPr spcFirstLastPara="1" wrap="square" lIns="91425" tIns="45700" rIns="91425" bIns="45700" anchor="t" anchorCtr="0">
            <a:normAutofit/>
          </a:bodyPr>
          <a:lstStyle/>
          <a:p>
            <a:pPr marL="342900" lvl="0" indent="-190500" algn="just" rtl="0">
              <a:spcBef>
                <a:spcPts val="0"/>
              </a:spcBef>
              <a:spcAft>
                <a:spcPts val="0"/>
              </a:spcAft>
              <a:buClr>
                <a:schemeClr val="dk1"/>
              </a:buClr>
              <a:buSzPct val="100000"/>
              <a:buNone/>
            </a:pPr>
            <a:r>
              <a:rPr lang="en-US" i="1" dirty="0">
                <a:latin typeface="Cambria" panose="02040503050406030204" pitchFamily="18" charset="0"/>
                <a:ea typeface="Cambria" panose="02040503050406030204" pitchFamily="18" charset="0"/>
              </a:rPr>
              <a:t>TECHNOLOGY STACK COMPONENTS:</a:t>
            </a:r>
          </a:p>
          <a:p>
            <a:pPr marL="342900" lvl="0" indent="-190500" algn="just" rtl="0">
              <a:spcBef>
                <a:spcPts val="0"/>
              </a:spcBef>
              <a:spcAft>
                <a:spcPts val="0"/>
              </a:spcAft>
              <a:buClr>
                <a:schemeClr val="dk1"/>
              </a:buClr>
              <a:buSzPct val="100000"/>
              <a:buNone/>
            </a:pPr>
            <a:endParaRPr lang="en-US" sz="2200" b="1" i="1" dirty="0">
              <a:latin typeface="Cambria" panose="02040503050406030204" pitchFamily="18" charset="0"/>
              <a:ea typeface="Cambria" panose="02040503050406030204" pitchFamily="18" charset="0"/>
            </a:endParaRPr>
          </a:p>
          <a:p>
            <a:pPr marL="76200" indent="0">
              <a:buNone/>
            </a:pPr>
            <a:r>
              <a:rPr lang="en-US" sz="2200" b="1" dirty="0">
                <a:latin typeface="Cambria" panose="02040503050406030204" pitchFamily="18" charset="0"/>
                <a:ea typeface="Cambria" panose="02040503050406030204" pitchFamily="18" charset="0"/>
              </a:rPr>
              <a:t>Frontend:</a:t>
            </a:r>
          </a:p>
          <a:p>
            <a:pPr marL="76200" indent="0">
              <a:buNone/>
            </a:pPr>
            <a:endParaRPr lang="en-US" sz="2200" b="1" dirty="0">
              <a:latin typeface="Cambria" panose="02040503050406030204" pitchFamily="18" charset="0"/>
              <a:ea typeface="Cambria" panose="02040503050406030204" pitchFamily="18" charset="0"/>
            </a:endParaRPr>
          </a:p>
          <a:p>
            <a:pPr>
              <a:buFont typeface="Arial" panose="020B0604020202020204" pitchFamily="34" charset="0"/>
              <a:buChar char="•"/>
            </a:pPr>
            <a:r>
              <a:rPr lang="en-US" sz="2200" b="1" dirty="0">
                <a:latin typeface="Cambria" panose="02040503050406030204" pitchFamily="18" charset="0"/>
                <a:ea typeface="Cambria" panose="02040503050406030204" pitchFamily="18" charset="0"/>
              </a:rPr>
              <a:t>HTML, CSS and </a:t>
            </a:r>
            <a:r>
              <a:rPr lang="en-US" sz="2200" b="1" dirty="0" err="1">
                <a:latin typeface="Cambria" panose="02040503050406030204" pitchFamily="18" charset="0"/>
                <a:ea typeface="Cambria" panose="02040503050406030204" pitchFamily="18" charset="0"/>
              </a:rPr>
              <a:t>Javascript</a:t>
            </a:r>
            <a:r>
              <a:rPr lang="en-US" sz="2200" b="1" dirty="0">
                <a:latin typeface="Cambria" panose="02040503050406030204" pitchFamily="18" charset="0"/>
                <a:ea typeface="Cambria" panose="02040503050406030204" pitchFamily="18" charset="0"/>
              </a:rPr>
              <a:t> for User Interaction</a:t>
            </a:r>
            <a:endParaRPr lang="en-US" sz="2200" dirty="0">
              <a:latin typeface="Cambria" panose="02040503050406030204" pitchFamily="18" charset="0"/>
              <a:ea typeface="Cambria" panose="02040503050406030204" pitchFamily="18" charset="0"/>
            </a:endParaRPr>
          </a:p>
          <a:p>
            <a:pPr>
              <a:buFont typeface="Arial" panose="020B0604020202020204" pitchFamily="34" charset="0"/>
              <a:buChar char="•"/>
            </a:pPr>
            <a:r>
              <a:rPr lang="en-US" sz="2900" dirty="0" err="1">
                <a:latin typeface="Cambria" panose="02040503050406030204" pitchFamily="18" charset="0"/>
                <a:ea typeface="Cambria" panose="02040503050406030204" pitchFamily="18" charset="0"/>
              </a:rPr>
              <a:t>Brevo</a:t>
            </a:r>
            <a:r>
              <a:rPr lang="en-US" sz="2900" dirty="0">
                <a:latin typeface="Cambria" panose="02040503050406030204" pitchFamily="18" charset="0"/>
                <a:ea typeface="Cambria" panose="02040503050406030204" pitchFamily="18" charset="0"/>
              </a:rPr>
              <a:t>: Sends push notifications to users and stakeholders.</a:t>
            </a:r>
          </a:p>
          <a:p>
            <a:pPr>
              <a:buFont typeface="Arial" panose="020B0604020202020204" pitchFamily="34" charset="0"/>
              <a:buChar char="•"/>
            </a:pPr>
            <a:endParaRPr lang="en-US" sz="2900" dirty="0">
              <a:latin typeface="Cambria" panose="02040503050406030204" pitchFamily="18" charset="0"/>
              <a:ea typeface="Cambria" panose="02040503050406030204" pitchFamily="18" charset="0"/>
            </a:endParaRPr>
          </a:p>
          <a:p>
            <a:pPr>
              <a:buFont typeface="Arial" panose="020B0604020202020204" pitchFamily="34" charset="0"/>
              <a:buChar char="•"/>
            </a:pPr>
            <a:endParaRPr lang="en-US" sz="2900" dirty="0">
              <a:latin typeface="Cambria" panose="02040503050406030204" pitchFamily="18" charset="0"/>
              <a:ea typeface="Cambria" panose="02040503050406030204" pitchFamily="18" charset="0"/>
            </a:endParaRPr>
          </a:p>
          <a:p>
            <a:pPr>
              <a:buFont typeface="Arial" panose="020B0604020202020204" pitchFamily="34" charset="0"/>
              <a:buChar char="•"/>
            </a:pPr>
            <a:endParaRPr lang="en-US" sz="2900" dirty="0">
              <a:latin typeface="Cambria" panose="02040503050406030204" pitchFamily="18" charset="0"/>
              <a:ea typeface="Cambria" panose="02040503050406030204" pitchFamily="18" charset="0"/>
            </a:endParaRPr>
          </a:p>
          <a:p>
            <a:pPr>
              <a:buFont typeface="Arial" panose="020B0604020202020204" pitchFamily="34" charset="0"/>
              <a:buChar char="•"/>
            </a:pPr>
            <a:endParaRPr lang="en-US" sz="2900" dirty="0">
              <a:latin typeface="Cambria" panose="02040503050406030204" pitchFamily="18" charset="0"/>
              <a:ea typeface="Cambria" panose="02040503050406030204" pitchFamily="18" charset="0"/>
            </a:endParaRPr>
          </a:p>
          <a:p>
            <a:pPr>
              <a:buFont typeface="Arial" panose="020B0604020202020204" pitchFamily="34" charset="0"/>
              <a:buChar char="•"/>
            </a:pPr>
            <a:endParaRPr lang="en-US" sz="2900" dirty="0">
              <a:latin typeface="Cambria" panose="02040503050406030204" pitchFamily="18" charset="0"/>
              <a:ea typeface="Cambria" panose="02040503050406030204" pitchFamily="18" charset="0"/>
            </a:endParaRPr>
          </a:p>
          <a:p>
            <a:pPr>
              <a:buFont typeface="Arial" panose="020B0604020202020204" pitchFamily="34" charset="0"/>
              <a:buChar char="•"/>
            </a:pPr>
            <a:endParaRPr lang="en-US" sz="2900" dirty="0">
              <a:latin typeface="Cambria" panose="02040503050406030204" pitchFamily="18" charset="0"/>
              <a:ea typeface="Cambria" panose="02040503050406030204" pitchFamily="18" charset="0"/>
            </a:endParaRPr>
          </a:p>
          <a:p>
            <a:pPr>
              <a:buFont typeface="Arial" panose="020B0604020202020204" pitchFamily="34" charset="0"/>
              <a:buChar char="•"/>
            </a:pPr>
            <a:endParaRPr lang="en-US" sz="2900" dirty="0">
              <a:latin typeface="Cambria" panose="02040503050406030204" pitchFamily="18" charset="0"/>
              <a:ea typeface="Cambria" panose="02040503050406030204" pitchFamily="18" charset="0"/>
            </a:endParaRPr>
          </a:p>
          <a:p>
            <a:pPr>
              <a:buFont typeface="Arial" panose="020B0604020202020204" pitchFamily="34" charset="0"/>
              <a:buChar char="•"/>
            </a:pPr>
            <a:endParaRPr lang="en-US" sz="2000" dirty="0">
              <a:latin typeface="Cambria" panose="02040503050406030204" pitchFamily="18" charset="0"/>
              <a:ea typeface="Cambria" panose="02040503050406030204" pitchFamily="18" charset="0"/>
            </a:endParaRPr>
          </a:p>
          <a:p>
            <a:pPr marL="342900" lvl="0" indent="-190500" algn="just" rtl="0">
              <a:spcBef>
                <a:spcPts val="0"/>
              </a:spcBef>
              <a:spcAft>
                <a:spcPts val="0"/>
              </a:spcAft>
              <a:buClr>
                <a:schemeClr val="dk1"/>
              </a:buClr>
              <a:buSzPct val="100000"/>
              <a:buNone/>
            </a:pPr>
            <a:endParaRPr lang="en-US" sz="2000" dirty="0">
              <a:latin typeface="Cambria" panose="02040503050406030204" pitchFamily="18" charset="0"/>
              <a:ea typeface="Cambria" panose="02040503050406030204" pitchFamily="18" charset="0"/>
            </a:endParaRPr>
          </a:p>
          <a:p>
            <a:pPr marL="342900" lvl="0" indent="-190500" algn="just" rtl="0">
              <a:spcBef>
                <a:spcPts val="0"/>
              </a:spcBef>
              <a:spcAft>
                <a:spcPts val="0"/>
              </a:spcAft>
              <a:buClr>
                <a:schemeClr val="dk1"/>
              </a:buClr>
              <a:buSzPct val="100000"/>
              <a:buNone/>
            </a:pPr>
            <a:endParaRPr lang="en-US" sz="2000" dirty="0">
              <a:latin typeface="Cambria" panose="02040503050406030204" pitchFamily="18" charset="0"/>
              <a:ea typeface="Cambria" panose="02040503050406030204" pitchFamily="18" charset="0"/>
            </a:endParaRPr>
          </a:p>
          <a:p>
            <a:pPr marL="342900" lvl="0" indent="-190500" algn="just" rtl="0">
              <a:spcBef>
                <a:spcPts val="0"/>
              </a:spcBef>
              <a:spcAft>
                <a:spcPts val="0"/>
              </a:spcAft>
              <a:buClr>
                <a:schemeClr val="dk1"/>
              </a:buClr>
              <a:buSzPct val="100000"/>
              <a:buNone/>
            </a:pPr>
            <a:endParaRPr lang="en-US" dirty="0">
              <a:latin typeface="Cambria" panose="02040503050406030204" pitchFamily="18" charset="0"/>
              <a:ea typeface="Cambria" panose="02040503050406030204" pitchFamily="18" charset="0"/>
            </a:endParaRPr>
          </a:p>
          <a:p>
            <a:pPr marL="342900" lvl="0" indent="-190500" algn="just" rtl="0">
              <a:lnSpc>
                <a:spcPct val="200000"/>
              </a:lnSpc>
              <a:spcBef>
                <a:spcPts val="0"/>
              </a:spcBef>
              <a:spcAft>
                <a:spcPts val="0"/>
              </a:spcAft>
              <a:buClr>
                <a:schemeClr val="dk1"/>
              </a:buClr>
              <a:buSzPct val="100000"/>
              <a:buNone/>
            </a:pPr>
            <a:endParaRPr lang="en-US" dirty="0">
              <a:latin typeface="Cambria" panose="02040503050406030204" pitchFamily="18" charset="0"/>
              <a:ea typeface="Cambria" panose="02040503050406030204" pitchFamily="18" charset="0"/>
            </a:endParaRPr>
          </a:p>
          <a:p>
            <a:pPr marL="342900" lvl="0" indent="-190500" algn="just" rtl="0">
              <a:lnSpc>
                <a:spcPct val="200000"/>
              </a:lnSpc>
              <a:spcBef>
                <a:spcPts val="0"/>
              </a:spcBef>
              <a:spcAft>
                <a:spcPts val="0"/>
              </a:spcAft>
              <a:buClr>
                <a:schemeClr val="dk1"/>
              </a:buClr>
              <a:buSzPct val="100000"/>
              <a:buNone/>
            </a:pPr>
            <a:endParaRPr lang="en-US" dirty="0">
              <a:latin typeface="Cambria" panose="02040503050406030204" pitchFamily="18" charset="0"/>
              <a:ea typeface="Cambria" panose="02040503050406030204" pitchFamily="18" charset="0"/>
            </a:endParaRPr>
          </a:p>
          <a:p>
            <a:pPr marL="342900" lvl="0" indent="-190500" algn="just" rtl="0">
              <a:lnSpc>
                <a:spcPct val="200000"/>
              </a:lnSpc>
              <a:spcBef>
                <a:spcPts val="0"/>
              </a:spcBef>
              <a:spcAft>
                <a:spcPts val="0"/>
              </a:spcAft>
              <a:buClr>
                <a:schemeClr val="dk1"/>
              </a:buClr>
              <a:buSzPct val="100000"/>
              <a:buNone/>
            </a:pPr>
            <a:endParaRPr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8563573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152400" lvl="0">
              <a:lnSpc>
                <a:spcPct val="200000"/>
              </a:lnSpc>
            </a:pPr>
            <a:r>
              <a:rPr lang="en-US" dirty="0">
                <a:latin typeface="Cambria" panose="02040503050406030204" pitchFamily="18" charset="0"/>
                <a:ea typeface="Cambria" panose="02040503050406030204" pitchFamily="18" charset="0"/>
              </a:rPr>
              <a:t>Analysis of Problem Statement </a:t>
            </a:r>
            <a:r>
              <a:rPr lang="en-US" sz="2000" dirty="0">
                <a:latin typeface="Cambria" panose="02040503050406030204" pitchFamily="18" charset="0"/>
                <a:ea typeface="Cambria" panose="02040503050406030204" pitchFamily="18" charset="0"/>
              </a:rPr>
              <a:t>(contd...)</a:t>
            </a:r>
            <a:endParaRPr lang="en-US" dirty="0">
              <a:latin typeface="Cambria" panose="02040503050406030204" pitchFamily="18" charset="0"/>
              <a:ea typeface="Cambria" panose="02040503050406030204" pitchFamily="18" charset="0"/>
            </a:endParaRPr>
          </a:p>
        </p:txBody>
      </p:sp>
      <p:sp>
        <p:nvSpPr>
          <p:cNvPr id="115" name="Google Shape;115;p17"/>
          <p:cNvSpPr txBox="1">
            <a:spLocks noGrp="1"/>
          </p:cNvSpPr>
          <p:nvPr>
            <p:ph type="body" idx="1"/>
          </p:nvPr>
        </p:nvSpPr>
        <p:spPr>
          <a:xfrm>
            <a:off x="812800" y="1143000"/>
            <a:ext cx="10668000" cy="4953000"/>
          </a:xfrm>
          <a:prstGeom prst="rect">
            <a:avLst/>
          </a:prstGeom>
          <a:noFill/>
          <a:ln>
            <a:noFill/>
          </a:ln>
        </p:spPr>
        <p:txBody>
          <a:bodyPr spcFirstLastPara="1" wrap="square" lIns="91425" tIns="45700" rIns="91425" bIns="45700" anchor="t" anchorCtr="0">
            <a:normAutofit/>
          </a:bodyPr>
          <a:lstStyle/>
          <a:p>
            <a:pPr marL="76200" indent="0">
              <a:buNone/>
            </a:pPr>
            <a:r>
              <a:rPr lang="en-US" sz="2200" b="1" dirty="0">
                <a:latin typeface="Cambria" panose="02040503050406030204" pitchFamily="18" charset="0"/>
                <a:ea typeface="Cambria" panose="02040503050406030204" pitchFamily="18" charset="0"/>
              </a:rPr>
              <a:t>Backend:</a:t>
            </a:r>
          </a:p>
          <a:p>
            <a:pPr>
              <a:buFont typeface="Arial" panose="020B0604020202020204" pitchFamily="34" charset="0"/>
              <a:buChar char="•"/>
            </a:pPr>
            <a:r>
              <a:rPr lang="en-US" sz="2200" b="1" dirty="0">
                <a:latin typeface="Cambria" panose="02040503050406030204" pitchFamily="18" charset="0"/>
                <a:ea typeface="Cambria" panose="02040503050406030204" pitchFamily="18" charset="0"/>
              </a:rPr>
              <a:t>Node.js + Express.js</a:t>
            </a:r>
            <a:r>
              <a:rPr lang="en-US" sz="2200" dirty="0">
                <a:latin typeface="Cambria" panose="02040503050406030204" pitchFamily="18" charset="0"/>
                <a:ea typeface="Cambria" panose="02040503050406030204" pitchFamily="18" charset="0"/>
              </a:rPr>
              <a:t>: For creating REST APIs to handle requests like booking ambulances, registering hospitals, and managing blood banks.</a:t>
            </a:r>
          </a:p>
          <a:p>
            <a:pPr>
              <a:buFont typeface="Arial" panose="020B0604020202020204" pitchFamily="34" charset="0"/>
              <a:buChar char="•"/>
            </a:pPr>
            <a:r>
              <a:rPr lang="en-US" sz="2200" b="1" dirty="0">
                <a:latin typeface="Cambria" panose="02040503050406030204" pitchFamily="18" charset="0"/>
                <a:ea typeface="Cambria" panose="02040503050406030204" pitchFamily="18" charset="0"/>
              </a:rPr>
              <a:t>Json files</a:t>
            </a:r>
            <a:r>
              <a:rPr lang="en-US" sz="2200" dirty="0">
                <a:latin typeface="Cambria" panose="02040503050406030204" pitchFamily="18" charset="0"/>
                <a:ea typeface="Cambria" panose="02040503050406030204" pitchFamily="18" charset="0"/>
              </a:rPr>
              <a:t>: For storing hospital details, blood bank registries, and emergency case records.</a:t>
            </a:r>
          </a:p>
          <a:p>
            <a:pPr>
              <a:buFont typeface="Arial" panose="020B0604020202020204" pitchFamily="34" charset="0"/>
              <a:buChar char="•"/>
            </a:pPr>
            <a:r>
              <a:rPr lang="en-US" sz="2200" b="1" dirty="0" err="1">
                <a:latin typeface="Cambria" panose="02040503050406030204" pitchFamily="18" charset="0"/>
                <a:ea typeface="Cambria" panose="02040503050406030204" pitchFamily="18" charset="0"/>
              </a:rPr>
              <a:t>Brevo</a:t>
            </a:r>
            <a:r>
              <a:rPr lang="en-US" sz="2200" dirty="0">
                <a:latin typeface="Cambria" panose="02040503050406030204" pitchFamily="18" charset="0"/>
                <a:ea typeface="Cambria" panose="02040503050406030204" pitchFamily="18" charset="0"/>
              </a:rPr>
              <a:t>: Facilitates real-time updates and communication</a:t>
            </a:r>
          </a:p>
          <a:p>
            <a:pPr>
              <a:buFont typeface="Arial" panose="020B0604020202020204" pitchFamily="34" charset="0"/>
              <a:buChar char="•"/>
            </a:pPr>
            <a:r>
              <a:rPr lang="en-US" sz="2200" b="1" dirty="0">
                <a:latin typeface="Cambria" panose="02040503050406030204" pitchFamily="18" charset="0"/>
                <a:ea typeface="Cambria" panose="02040503050406030204" pitchFamily="18" charset="0"/>
              </a:rPr>
              <a:t>Socket.IO</a:t>
            </a:r>
            <a:r>
              <a:rPr lang="en-US" sz="2200" dirty="0">
                <a:latin typeface="Cambria" panose="02040503050406030204" pitchFamily="18" charset="0"/>
                <a:ea typeface="Cambria" panose="02040503050406030204" pitchFamily="18" charset="0"/>
              </a:rPr>
              <a:t>: Enables two way communication for real-time ambulance tracking and updates</a:t>
            </a:r>
          </a:p>
          <a:p>
            <a:pPr>
              <a:buFont typeface="Arial" panose="020B0604020202020204" pitchFamily="34" charset="0"/>
              <a:buChar char="•"/>
            </a:pPr>
            <a:endParaRPr lang="en-US" sz="2200" dirty="0">
              <a:latin typeface="Cambria" panose="02040503050406030204" pitchFamily="18" charset="0"/>
              <a:ea typeface="Cambria" panose="02040503050406030204" pitchFamily="18" charset="0"/>
            </a:endParaRPr>
          </a:p>
          <a:p>
            <a:pPr marL="76200" indent="0">
              <a:buNone/>
            </a:pPr>
            <a:endParaRPr lang="en-US" dirty="0">
              <a:latin typeface="Cambria" panose="02040503050406030204" pitchFamily="18" charset="0"/>
              <a:ea typeface="Cambria" panose="02040503050406030204" pitchFamily="18" charset="0"/>
            </a:endParaRPr>
          </a:p>
          <a:p>
            <a:pPr marL="342900" lvl="0" indent="-190500" algn="just" rtl="0">
              <a:lnSpc>
                <a:spcPct val="200000"/>
              </a:lnSpc>
              <a:spcBef>
                <a:spcPts val="0"/>
              </a:spcBef>
              <a:spcAft>
                <a:spcPts val="0"/>
              </a:spcAft>
              <a:buClr>
                <a:schemeClr val="dk1"/>
              </a:buClr>
              <a:buSzPct val="100000"/>
              <a:buNone/>
            </a:pPr>
            <a:endParaRPr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2624206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17365D"/>
              </a:buClr>
              <a:buSzPts val="2800"/>
              <a:buFont typeface="Verdana"/>
              <a:buNone/>
            </a:pPr>
            <a:r>
              <a:rPr lang="en-GB" dirty="0">
                <a:latin typeface="Cambria" panose="02040503050406030204" pitchFamily="18" charset="0"/>
                <a:ea typeface="Cambria" panose="02040503050406030204" pitchFamily="18" charset="0"/>
              </a:rPr>
              <a:t>Timeline of the Project (Gantt Chart)</a:t>
            </a:r>
            <a:endParaRPr dirty="0">
              <a:latin typeface="Cambria" panose="02040503050406030204" pitchFamily="18" charset="0"/>
              <a:ea typeface="Cambria" panose="02040503050406030204" pitchFamily="18" charset="0"/>
            </a:endParaRPr>
          </a:p>
        </p:txBody>
      </p:sp>
      <p:sp>
        <p:nvSpPr>
          <p:cNvPr id="115" name="Google Shape;115;p17"/>
          <p:cNvSpPr txBox="1">
            <a:spLocks noGrp="1"/>
          </p:cNvSpPr>
          <p:nvPr>
            <p:ph type="body" idx="1"/>
          </p:nvPr>
        </p:nvSpPr>
        <p:spPr>
          <a:xfrm>
            <a:off x="812800" y="1143000"/>
            <a:ext cx="10668000" cy="4953000"/>
          </a:xfrm>
          <a:prstGeom prst="rect">
            <a:avLst/>
          </a:prstGeom>
          <a:noFill/>
          <a:ln>
            <a:noFill/>
          </a:ln>
        </p:spPr>
        <p:txBody>
          <a:bodyPr spcFirstLastPara="1" wrap="square" lIns="91425" tIns="45700" rIns="91425" bIns="45700" anchor="t" anchorCtr="0">
            <a:normAutofit fontScale="32500" lnSpcReduction="20000"/>
          </a:bodyPr>
          <a:lstStyle/>
          <a:p>
            <a:pPr marL="76200" indent="0">
              <a:buNone/>
            </a:pPr>
            <a:r>
              <a:rPr lang="en-US" sz="5000" b="1" dirty="0">
                <a:latin typeface="Cambria" panose="02040503050406030204" pitchFamily="18" charset="0"/>
                <a:ea typeface="Cambria" panose="02040503050406030204" pitchFamily="18" charset="0"/>
              </a:rPr>
              <a:t>Phase 1: Planning &amp; Design </a:t>
            </a:r>
          </a:p>
          <a:p>
            <a:r>
              <a:rPr lang="en-US" sz="5000" dirty="0">
                <a:latin typeface="Cambria" panose="02040503050406030204" pitchFamily="18" charset="0"/>
                <a:ea typeface="Cambria" panose="02040503050406030204" pitchFamily="18" charset="0"/>
              </a:rPr>
              <a:t>Finalize requirements (ambulance booking, hospital/blood bank registration).</a:t>
            </a:r>
          </a:p>
          <a:p>
            <a:pPr marL="76200" indent="0">
              <a:buNone/>
            </a:pPr>
            <a:r>
              <a:rPr lang="en-US" sz="5000" b="1" dirty="0">
                <a:latin typeface="Cambria" panose="02040503050406030204" pitchFamily="18" charset="0"/>
                <a:ea typeface="Cambria" panose="02040503050406030204" pitchFamily="18" charset="0"/>
              </a:rPr>
              <a:t>Phase 2: </a:t>
            </a:r>
            <a:r>
              <a:rPr lang="en-US" sz="5800" b="1" dirty="0">
                <a:latin typeface="Cambria" panose="02040503050406030204" pitchFamily="18" charset="0"/>
                <a:ea typeface="Cambria" panose="02040503050406030204" pitchFamily="18" charset="0"/>
              </a:rPr>
              <a:t>Frontend</a:t>
            </a:r>
            <a:r>
              <a:rPr lang="en-US" sz="5000" b="1" dirty="0">
                <a:latin typeface="Cambria" panose="02040503050406030204" pitchFamily="18" charset="0"/>
                <a:ea typeface="Cambria" panose="02040503050406030204" pitchFamily="18" charset="0"/>
              </a:rPr>
              <a:t> Development </a:t>
            </a:r>
          </a:p>
          <a:p>
            <a:pPr>
              <a:buFont typeface="Arial" panose="020B0604020202020204" pitchFamily="34" charset="0"/>
              <a:buChar char="•"/>
            </a:pPr>
            <a:r>
              <a:rPr lang="en-US" sz="5000" dirty="0">
                <a:latin typeface="Cambria" panose="02040503050406030204" pitchFamily="18" charset="0"/>
                <a:ea typeface="Cambria" panose="02040503050406030204" pitchFamily="18" charset="0"/>
              </a:rPr>
              <a:t>Setup local environment.</a:t>
            </a:r>
          </a:p>
          <a:p>
            <a:pPr>
              <a:buFont typeface="Arial" panose="020B0604020202020204" pitchFamily="34" charset="0"/>
              <a:buChar char="•"/>
            </a:pPr>
            <a:r>
              <a:rPr lang="en-US" sz="5000" dirty="0">
                <a:latin typeface="Cambria" panose="02040503050406030204" pitchFamily="18" charset="0"/>
                <a:ea typeface="Cambria" panose="02040503050406030204" pitchFamily="18" charset="0"/>
              </a:rPr>
              <a:t>Build registration, ambulance booking.</a:t>
            </a:r>
          </a:p>
          <a:p>
            <a:pPr marL="76200" indent="0">
              <a:buNone/>
            </a:pPr>
            <a:r>
              <a:rPr lang="en-US" sz="5000" b="1" dirty="0">
                <a:latin typeface="Cambria" panose="02040503050406030204" pitchFamily="18" charset="0"/>
                <a:ea typeface="Cambria" panose="02040503050406030204" pitchFamily="18" charset="0"/>
              </a:rPr>
              <a:t>Phase 3: Backend Development </a:t>
            </a:r>
          </a:p>
          <a:p>
            <a:r>
              <a:rPr lang="en-US" sz="5000" dirty="0">
                <a:latin typeface="Cambria" panose="02040503050406030204" pitchFamily="18" charset="0"/>
                <a:ea typeface="Cambria" panose="02040503050406030204" pitchFamily="18" charset="0"/>
              </a:rPr>
              <a:t>Setup Node.js backend, create APIs (ambulance, hospital, blood banks).</a:t>
            </a:r>
          </a:p>
          <a:p>
            <a:pPr>
              <a:buFont typeface="Arial" panose="020B0604020202020204" pitchFamily="34" charset="0"/>
              <a:buChar char="•"/>
            </a:pPr>
            <a:r>
              <a:rPr lang="en-US" sz="5000" dirty="0">
                <a:latin typeface="Cambria" panose="02040503050406030204" pitchFamily="18" charset="0"/>
                <a:ea typeface="Cambria" panose="02040503050406030204" pitchFamily="18" charset="0"/>
              </a:rPr>
              <a:t>Store data in Json Files.</a:t>
            </a:r>
          </a:p>
          <a:p>
            <a:pPr marL="76200" indent="0">
              <a:buNone/>
            </a:pPr>
            <a:r>
              <a:rPr lang="en-US" sz="5000" b="1" dirty="0">
                <a:latin typeface="Cambria" panose="02040503050406030204" pitchFamily="18" charset="0"/>
                <a:ea typeface="Cambria" panose="02040503050406030204" pitchFamily="18" charset="0"/>
              </a:rPr>
              <a:t>Phase 4: Notification System </a:t>
            </a:r>
          </a:p>
          <a:p>
            <a:r>
              <a:rPr lang="en-US" sz="5000" dirty="0">
                <a:latin typeface="Cambria" panose="02040503050406030204" pitchFamily="18" charset="0"/>
                <a:ea typeface="Cambria" panose="02040503050406030204" pitchFamily="18" charset="0"/>
              </a:rPr>
              <a:t>Setup </a:t>
            </a:r>
            <a:r>
              <a:rPr lang="en-US" sz="5000" dirty="0" err="1">
                <a:latin typeface="Cambria" panose="02040503050406030204" pitchFamily="18" charset="0"/>
                <a:ea typeface="Cambria" panose="02040503050406030204" pitchFamily="18" charset="0"/>
              </a:rPr>
              <a:t>Brevo</a:t>
            </a:r>
            <a:r>
              <a:rPr lang="en-US" sz="5000" dirty="0">
                <a:latin typeface="Cambria" panose="02040503050406030204" pitchFamily="18" charset="0"/>
                <a:ea typeface="Cambria" panose="02040503050406030204" pitchFamily="18" charset="0"/>
              </a:rPr>
              <a:t> for real-time notifications (blood donors, hospitals, drivers).</a:t>
            </a:r>
          </a:p>
          <a:p>
            <a:pPr marL="76200" indent="0">
              <a:buNone/>
            </a:pPr>
            <a:r>
              <a:rPr lang="en-US" sz="5000" b="1" dirty="0">
                <a:latin typeface="Cambria" panose="02040503050406030204" pitchFamily="18" charset="0"/>
                <a:ea typeface="Cambria" panose="02040503050406030204" pitchFamily="18" charset="0"/>
              </a:rPr>
              <a:t>Phase 5: Integration </a:t>
            </a:r>
          </a:p>
          <a:p>
            <a:r>
              <a:rPr lang="en-US" sz="5000" dirty="0">
                <a:latin typeface="Cambria" panose="02040503050406030204" pitchFamily="18" charset="0"/>
                <a:ea typeface="Cambria" panose="02040503050406030204" pitchFamily="18" charset="0"/>
              </a:rPr>
              <a:t>Connect frontend to backend, real-time updates (tracking, availability).</a:t>
            </a:r>
          </a:p>
          <a:p>
            <a:pPr marL="76200" indent="0">
              <a:buNone/>
            </a:pPr>
            <a:r>
              <a:rPr lang="en-US" sz="5000" b="1" dirty="0">
                <a:latin typeface="Cambria" panose="02040503050406030204" pitchFamily="18" charset="0"/>
                <a:ea typeface="Cambria" panose="02040503050406030204" pitchFamily="18" charset="0"/>
              </a:rPr>
              <a:t>Phase 6: Testing</a:t>
            </a:r>
            <a:endParaRPr lang="en-US" sz="5000" dirty="0">
              <a:latin typeface="Cambria" panose="02040503050406030204" pitchFamily="18" charset="0"/>
              <a:ea typeface="Cambria" panose="02040503050406030204" pitchFamily="18" charset="0"/>
            </a:endParaRPr>
          </a:p>
          <a:p>
            <a:pPr>
              <a:buFont typeface="Arial" panose="020B0604020202020204" pitchFamily="34" charset="0"/>
              <a:buChar char="•"/>
            </a:pPr>
            <a:r>
              <a:rPr lang="en-US" sz="5000" dirty="0">
                <a:latin typeface="Cambria" panose="02040503050406030204" pitchFamily="18" charset="0"/>
                <a:ea typeface="Cambria" panose="02040503050406030204" pitchFamily="18" charset="0"/>
              </a:rPr>
              <a:t>Unit and end-to-end tests, performance under high loads.</a:t>
            </a:r>
          </a:p>
          <a:p>
            <a:pPr marL="76200" indent="0">
              <a:buNone/>
            </a:pPr>
            <a:r>
              <a:rPr lang="en-US" sz="5000" b="1" dirty="0">
                <a:latin typeface="Cambria" panose="02040503050406030204" pitchFamily="18" charset="0"/>
                <a:ea typeface="Cambria" panose="02040503050406030204" pitchFamily="18" charset="0"/>
              </a:rPr>
              <a:t>Phase 7: Deployment </a:t>
            </a:r>
          </a:p>
          <a:p>
            <a:r>
              <a:rPr lang="en-US" sz="5000" dirty="0">
                <a:latin typeface="Cambria" panose="02040503050406030204" pitchFamily="18" charset="0"/>
                <a:ea typeface="Cambria" panose="02040503050406030204" pitchFamily="18" charset="0"/>
              </a:rPr>
              <a:t>Deploy services (</a:t>
            </a:r>
            <a:r>
              <a:rPr lang="en-US" sz="5000" dirty="0" err="1">
                <a:latin typeface="Cambria" panose="02040503050406030204" pitchFamily="18" charset="0"/>
                <a:ea typeface="Cambria" panose="02040503050406030204" pitchFamily="18" charset="0"/>
              </a:rPr>
              <a:t>Brevo</a:t>
            </a:r>
            <a:r>
              <a:rPr lang="en-US" sz="5000" dirty="0">
                <a:latin typeface="Cambria" panose="02040503050406030204" pitchFamily="18" charset="0"/>
                <a:ea typeface="Cambria" panose="02040503050406030204" pitchFamily="18" charset="0"/>
              </a:rPr>
              <a:t>, Postman), publish app.</a:t>
            </a:r>
          </a:p>
          <a:p>
            <a:pPr marL="342900" lvl="0" indent="-190500" algn="just" rtl="0">
              <a:spcBef>
                <a:spcPts val="0"/>
              </a:spcBef>
              <a:spcAft>
                <a:spcPts val="0"/>
              </a:spcAft>
              <a:buClr>
                <a:schemeClr val="dk1"/>
              </a:buClr>
              <a:buSzPct val="100000"/>
              <a:buNone/>
            </a:pPr>
            <a:endParaRPr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4798902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17365D"/>
              </a:buClr>
              <a:buSzPts val="2800"/>
              <a:buFont typeface="Verdana"/>
              <a:buNone/>
            </a:pPr>
            <a:r>
              <a:rPr lang="en-GB" dirty="0">
                <a:latin typeface="Cambria" panose="02040503050406030204" pitchFamily="18" charset="0"/>
                <a:ea typeface="Cambria" panose="02040503050406030204" pitchFamily="18" charset="0"/>
              </a:rPr>
              <a:t>Timeline of the Project (Gantt Chart)</a:t>
            </a:r>
            <a:endParaRPr dirty="0">
              <a:latin typeface="Cambria" panose="02040503050406030204" pitchFamily="18" charset="0"/>
              <a:ea typeface="Cambria" panose="02040503050406030204" pitchFamily="18" charset="0"/>
            </a:endParaRPr>
          </a:p>
        </p:txBody>
      </p:sp>
      <p:sp>
        <p:nvSpPr>
          <p:cNvPr id="3" name="AutoShape 4" descr="Output image">
            <a:extLst>
              <a:ext uri="{FF2B5EF4-FFF2-40B4-BE49-F238E27FC236}">
                <a16:creationId xmlns:a16="http://schemas.microsoft.com/office/drawing/2014/main" id="{B4A84D96-DEB0-869A-895E-83B94DAE56AF}"/>
              </a:ext>
            </a:extLst>
          </p:cNvPr>
          <p:cNvSpPr>
            <a:spLocks noGrp="1" noChangeAspect="1" noChangeArrowheads="1"/>
          </p:cNvSpPr>
          <p:nvPr>
            <p:ph type="body" idx="1"/>
          </p:nvPr>
        </p:nvSpPr>
        <p:spPr bwMode="auto">
          <a:xfrm>
            <a:off x="812800" y="1143000"/>
            <a:ext cx="10668000" cy="4953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pic>
        <p:nvPicPr>
          <p:cNvPr id="5" name="Picture 4">
            <a:extLst>
              <a:ext uri="{FF2B5EF4-FFF2-40B4-BE49-F238E27FC236}">
                <a16:creationId xmlns:a16="http://schemas.microsoft.com/office/drawing/2014/main" id="{15910C73-A0DF-84D7-1770-46D5EBB416F0}"/>
              </a:ext>
            </a:extLst>
          </p:cNvPr>
          <p:cNvPicPr>
            <a:picLocks noChangeAspect="1"/>
          </p:cNvPicPr>
          <p:nvPr/>
        </p:nvPicPr>
        <p:blipFill>
          <a:blip r:embed="rId3"/>
          <a:stretch>
            <a:fillRect/>
          </a:stretch>
        </p:blipFill>
        <p:spPr>
          <a:xfrm>
            <a:off x="812800" y="1143000"/>
            <a:ext cx="10668000" cy="4953000"/>
          </a:xfrm>
          <a:prstGeom prst="rect">
            <a:avLst/>
          </a:prstGeom>
        </p:spPr>
      </p:pic>
    </p:spTree>
    <p:extLst>
      <p:ext uri="{BB962C8B-B14F-4D97-AF65-F5344CB8AC3E}">
        <p14:creationId xmlns:p14="http://schemas.microsoft.com/office/powerpoint/2010/main" val="9921098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EF397-8870-909A-21A7-0AAEF8A863E2}"/>
              </a:ext>
            </a:extLst>
          </p:cNvPr>
          <p:cNvSpPr>
            <a:spLocks noGrp="1"/>
          </p:cNvSpPr>
          <p:nvPr>
            <p:ph type="title"/>
          </p:nvPr>
        </p:nvSpPr>
        <p:spPr/>
        <p:txBody>
          <a:bodyPr/>
          <a:lstStyle/>
          <a:p>
            <a:r>
              <a:rPr lang="en-IN"/>
              <a:t>OUTPUT:</a:t>
            </a:r>
            <a:endParaRPr lang="en-IN" dirty="0"/>
          </a:p>
        </p:txBody>
      </p:sp>
      <p:sp>
        <p:nvSpPr>
          <p:cNvPr id="3" name="Text Placeholder 2">
            <a:extLst>
              <a:ext uri="{FF2B5EF4-FFF2-40B4-BE49-F238E27FC236}">
                <a16:creationId xmlns:a16="http://schemas.microsoft.com/office/drawing/2014/main" id="{F83AABB7-7356-0352-64BE-841BBCD19A7A}"/>
              </a:ext>
            </a:extLst>
          </p:cNvPr>
          <p:cNvSpPr>
            <a:spLocks noGrp="1"/>
          </p:cNvSpPr>
          <p:nvPr>
            <p:ph type="body" idx="1"/>
          </p:nvPr>
        </p:nvSpPr>
        <p:spPr/>
        <p:txBody>
          <a:bodyPr/>
          <a:lstStyle/>
          <a:p>
            <a:endParaRPr lang="en-IN" dirty="0"/>
          </a:p>
        </p:txBody>
      </p:sp>
      <p:pic>
        <p:nvPicPr>
          <p:cNvPr id="5" name="Picture 4">
            <a:extLst>
              <a:ext uri="{FF2B5EF4-FFF2-40B4-BE49-F238E27FC236}">
                <a16:creationId xmlns:a16="http://schemas.microsoft.com/office/drawing/2014/main" id="{37A3CF3C-3C75-0505-2667-EED4C24C213C}"/>
              </a:ext>
            </a:extLst>
          </p:cNvPr>
          <p:cNvPicPr>
            <a:picLocks noChangeAspect="1"/>
          </p:cNvPicPr>
          <p:nvPr/>
        </p:nvPicPr>
        <p:blipFill>
          <a:blip r:embed="rId2"/>
          <a:stretch>
            <a:fillRect/>
          </a:stretch>
        </p:blipFill>
        <p:spPr>
          <a:xfrm>
            <a:off x="812800" y="835742"/>
            <a:ext cx="10668000" cy="2783759"/>
          </a:xfrm>
          <a:prstGeom prst="rect">
            <a:avLst/>
          </a:prstGeom>
        </p:spPr>
      </p:pic>
      <p:pic>
        <p:nvPicPr>
          <p:cNvPr id="7" name="Picture 6">
            <a:extLst>
              <a:ext uri="{FF2B5EF4-FFF2-40B4-BE49-F238E27FC236}">
                <a16:creationId xmlns:a16="http://schemas.microsoft.com/office/drawing/2014/main" id="{DA626763-1C6D-155E-FDD9-9AA43C30E5B1}"/>
              </a:ext>
            </a:extLst>
          </p:cNvPr>
          <p:cNvPicPr>
            <a:picLocks noChangeAspect="1"/>
          </p:cNvPicPr>
          <p:nvPr/>
        </p:nvPicPr>
        <p:blipFill>
          <a:blip r:embed="rId3"/>
          <a:stretch>
            <a:fillRect/>
          </a:stretch>
        </p:blipFill>
        <p:spPr>
          <a:xfrm>
            <a:off x="812801" y="3619501"/>
            <a:ext cx="10668000" cy="2463540"/>
          </a:xfrm>
          <a:prstGeom prst="rect">
            <a:avLst/>
          </a:prstGeom>
        </p:spPr>
      </p:pic>
    </p:spTree>
    <p:extLst>
      <p:ext uri="{BB962C8B-B14F-4D97-AF65-F5344CB8AC3E}">
        <p14:creationId xmlns:p14="http://schemas.microsoft.com/office/powerpoint/2010/main" val="6011514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931C9-74C6-6180-FE08-C729951459E1}"/>
              </a:ext>
            </a:extLst>
          </p:cNvPr>
          <p:cNvSpPr>
            <a:spLocks noGrp="1"/>
          </p:cNvSpPr>
          <p:nvPr>
            <p:ph type="title"/>
          </p:nvPr>
        </p:nvSpPr>
        <p:spPr/>
        <p:txBody>
          <a:bodyPr/>
          <a:lstStyle/>
          <a:p>
            <a:r>
              <a:rPr lang="en-IN" dirty="0"/>
              <a:t>OUTPUT:</a:t>
            </a:r>
          </a:p>
        </p:txBody>
      </p:sp>
      <p:sp>
        <p:nvSpPr>
          <p:cNvPr id="3" name="Text Placeholder 2">
            <a:extLst>
              <a:ext uri="{FF2B5EF4-FFF2-40B4-BE49-F238E27FC236}">
                <a16:creationId xmlns:a16="http://schemas.microsoft.com/office/drawing/2014/main" id="{3EB5A615-EC1B-0EAE-74D6-6D36693B76A9}"/>
              </a:ext>
            </a:extLst>
          </p:cNvPr>
          <p:cNvSpPr>
            <a:spLocks noGrp="1"/>
          </p:cNvSpPr>
          <p:nvPr>
            <p:ph type="body" idx="1"/>
          </p:nvPr>
        </p:nvSpPr>
        <p:spPr/>
        <p:txBody>
          <a:bodyPr/>
          <a:lstStyle/>
          <a:p>
            <a:endParaRPr lang="en-IN" dirty="0"/>
          </a:p>
        </p:txBody>
      </p:sp>
      <p:pic>
        <p:nvPicPr>
          <p:cNvPr id="5" name="Picture 4">
            <a:extLst>
              <a:ext uri="{FF2B5EF4-FFF2-40B4-BE49-F238E27FC236}">
                <a16:creationId xmlns:a16="http://schemas.microsoft.com/office/drawing/2014/main" id="{FCC337BA-09CF-95C9-221F-AD09E98B386F}"/>
              </a:ext>
            </a:extLst>
          </p:cNvPr>
          <p:cNvPicPr>
            <a:picLocks noChangeAspect="1"/>
          </p:cNvPicPr>
          <p:nvPr/>
        </p:nvPicPr>
        <p:blipFill>
          <a:blip r:embed="rId2"/>
          <a:stretch>
            <a:fillRect/>
          </a:stretch>
        </p:blipFill>
        <p:spPr>
          <a:xfrm>
            <a:off x="812800" y="762000"/>
            <a:ext cx="10668000" cy="2777613"/>
          </a:xfrm>
          <a:prstGeom prst="rect">
            <a:avLst/>
          </a:prstGeom>
        </p:spPr>
      </p:pic>
      <p:pic>
        <p:nvPicPr>
          <p:cNvPr id="7" name="Picture 6">
            <a:extLst>
              <a:ext uri="{FF2B5EF4-FFF2-40B4-BE49-F238E27FC236}">
                <a16:creationId xmlns:a16="http://schemas.microsoft.com/office/drawing/2014/main" id="{08347716-865D-6F64-CC99-3B0C2DB256FB}"/>
              </a:ext>
            </a:extLst>
          </p:cNvPr>
          <p:cNvPicPr>
            <a:picLocks noChangeAspect="1"/>
          </p:cNvPicPr>
          <p:nvPr/>
        </p:nvPicPr>
        <p:blipFill>
          <a:blip r:embed="rId3"/>
          <a:stretch>
            <a:fillRect/>
          </a:stretch>
        </p:blipFill>
        <p:spPr>
          <a:xfrm>
            <a:off x="812800" y="3539612"/>
            <a:ext cx="10668000" cy="2638563"/>
          </a:xfrm>
          <a:prstGeom prst="rect">
            <a:avLst/>
          </a:prstGeom>
        </p:spPr>
      </p:pic>
    </p:spTree>
    <p:extLst>
      <p:ext uri="{BB962C8B-B14F-4D97-AF65-F5344CB8AC3E}">
        <p14:creationId xmlns:p14="http://schemas.microsoft.com/office/powerpoint/2010/main" val="3122655755"/>
      </p:ext>
    </p:extLst>
  </p:cSld>
  <p:clrMapOvr>
    <a:masterClrMapping/>
  </p:clrMapOvr>
</p:sld>
</file>

<file path=ppt/theme/theme1.xml><?xml version="1.0" encoding="utf-8"?>
<a:theme xmlns:a="http://schemas.openxmlformats.org/drawingml/2006/main" name="Bioinformatics">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5289</TotalTime>
  <Words>471</Words>
  <Application>Microsoft Office PowerPoint</Application>
  <PresentationFormat>Widescreen</PresentationFormat>
  <Paragraphs>81</Paragraphs>
  <Slides>11</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Cambria</vt:lpstr>
      <vt:lpstr>Verdana</vt:lpstr>
      <vt:lpstr>Wingdings</vt:lpstr>
      <vt:lpstr>Bioinformatics</vt:lpstr>
      <vt:lpstr>MEDICAL EMERGENCY HANDLING</vt:lpstr>
      <vt:lpstr>Content</vt:lpstr>
      <vt:lpstr>Problem Statement Number: </vt:lpstr>
      <vt:lpstr>Analysis of Problem Statement</vt:lpstr>
      <vt:lpstr>Analysis of Problem Statement (contd...)</vt:lpstr>
      <vt:lpstr>Timeline of the Project (Gantt Chart)</vt:lpstr>
      <vt:lpstr>Timeline of the Project (Gantt Chart)</vt:lpstr>
      <vt:lpstr>OUTPUT:</vt:lpstr>
      <vt:lpstr>OUTPUT:</vt:lpstr>
      <vt:lpstr>OUTPUT: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Admin</dc:creator>
  <cp:lastModifiedBy>mohammeddanishmanna@outlook.com</cp:lastModifiedBy>
  <cp:revision>34</cp:revision>
  <dcterms:modified xsi:type="dcterms:W3CDTF">2025-01-22T04:37:33Z</dcterms:modified>
</cp:coreProperties>
</file>